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tiff" ContentType="image/tiff"/>
  <Default Extension="jpg" ContentType="image/jp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Override1.xml" ContentType="application/vnd.openxmlformats-officedocument.themeOverride+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Override2.xml" ContentType="application/vnd.openxmlformats-officedocument.themeOverride+xml"/>
  <Override PartName="/ppt/theme/theme3.xml" ContentType="application/vnd.openxmlformats-officedocument.theme+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808" r:id="rId2"/>
  </p:sldMasterIdLst>
  <p:notesMasterIdLst>
    <p:notesMasterId r:id="rId21"/>
  </p:notesMasterIdLst>
  <p:handoutMasterIdLst>
    <p:handoutMasterId r:id="rId22"/>
  </p:handoutMasterIdLst>
  <p:sldIdLst>
    <p:sldId id="1224" r:id="rId3"/>
    <p:sldId id="1328" r:id="rId4"/>
    <p:sldId id="1329" r:id="rId5"/>
    <p:sldId id="1330" r:id="rId6"/>
    <p:sldId id="1331" r:id="rId7"/>
    <p:sldId id="1332" r:id="rId8"/>
    <p:sldId id="1333" r:id="rId9"/>
    <p:sldId id="1334" r:id="rId10"/>
    <p:sldId id="1375" r:id="rId11"/>
    <p:sldId id="1335" r:id="rId12"/>
    <p:sldId id="1336" r:id="rId13"/>
    <p:sldId id="1337" r:id="rId14"/>
    <p:sldId id="1338" r:id="rId15"/>
    <p:sldId id="1339" r:id="rId16"/>
    <p:sldId id="1340" r:id="rId17"/>
    <p:sldId id="1341" r:id="rId18"/>
    <p:sldId id="1342" r:id="rId19"/>
    <p:sldId id="1343" r:id="rId20"/>
  </p:sldIdLst>
  <p:sldSz cx="9144000" cy="6858000" type="screen4x3"/>
  <p:notesSz cx="6858000" cy="9766300"/>
  <p:kinsoku lang="ko-KR" invalStChars="、。，．・：；？！゛゜ヽヾゝゞ々ー’”）〕］｝〉》」』】°‰′″℃￠％ぁぃぅぇぉっゃゅょゎァィゥェォッャュョヮヵヶ!%),.:;?]}｡｣､･ｧｨｩｪｫｬｭｮｯｰﾞﾟ" invalEndChars="‘“（〔［｛〈《「『【￥＄$([\{｢￡"/>
  <p:defaultTextStyle>
    <a:defPPr>
      <a:defRPr lang="en-US"/>
    </a:defPPr>
    <a:lvl1pPr algn="l" rtl="0" eaLnBrk="0" fontAlgn="base" hangingPunct="0">
      <a:spcBef>
        <a:spcPct val="30000"/>
      </a:spcBef>
      <a:spcAft>
        <a:spcPct val="0"/>
      </a:spcAft>
      <a:defRPr sz="2800" b="1" kern="1200">
        <a:solidFill>
          <a:schemeClr val="tx1"/>
        </a:solidFill>
        <a:latin typeface="바탕체" pitchFamily="17" charset="-127"/>
        <a:ea typeface="바탕체" pitchFamily="17" charset="-127"/>
        <a:cs typeface="+mn-cs"/>
      </a:defRPr>
    </a:lvl1pPr>
    <a:lvl2pPr marL="457200" algn="l" rtl="0" eaLnBrk="0" fontAlgn="base" hangingPunct="0">
      <a:spcBef>
        <a:spcPct val="30000"/>
      </a:spcBef>
      <a:spcAft>
        <a:spcPct val="0"/>
      </a:spcAft>
      <a:defRPr sz="2800" b="1" kern="1200">
        <a:solidFill>
          <a:schemeClr val="tx1"/>
        </a:solidFill>
        <a:latin typeface="바탕체" pitchFamily="17" charset="-127"/>
        <a:ea typeface="바탕체" pitchFamily="17" charset="-127"/>
        <a:cs typeface="+mn-cs"/>
      </a:defRPr>
    </a:lvl2pPr>
    <a:lvl3pPr marL="914400" algn="l" rtl="0" eaLnBrk="0" fontAlgn="base" hangingPunct="0">
      <a:spcBef>
        <a:spcPct val="30000"/>
      </a:spcBef>
      <a:spcAft>
        <a:spcPct val="0"/>
      </a:spcAft>
      <a:defRPr sz="2800" b="1" kern="1200">
        <a:solidFill>
          <a:schemeClr val="tx1"/>
        </a:solidFill>
        <a:latin typeface="바탕체" pitchFamily="17" charset="-127"/>
        <a:ea typeface="바탕체" pitchFamily="17" charset="-127"/>
        <a:cs typeface="+mn-cs"/>
      </a:defRPr>
    </a:lvl3pPr>
    <a:lvl4pPr marL="1371600" algn="l" rtl="0" eaLnBrk="0" fontAlgn="base" hangingPunct="0">
      <a:spcBef>
        <a:spcPct val="30000"/>
      </a:spcBef>
      <a:spcAft>
        <a:spcPct val="0"/>
      </a:spcAft>
      <a:defRPr sz="2800" b="1" kern="1200">
        <a:solidFill>
          <a:schemeClr val="tx1"/>
        </a:solidFill>
        <a:latin typeface="바탕체" pitchFamily="17" charset="-127"/>
        <a:ea typeface="바탕체" pitchFamily="17" charset="-127"/>
        <a:cs typeface="+mn-cs"/>
      </a:defRPr>
    </a:lvl4pPr>
    <a:lvl5pPr marL="1828800" algn="l" rtl="0" eaLnBrk="0" fontAlgn="base" hangingPunct="0">
      <a:spcBef>
        <a:spcPct val="30000"/>
      </a:spcBef>
      <a:spcAft>
        <a:spcPct val="0"/>
      </a:spcAft>
      <a:defRPr sz="2800" b="1" kern="1200">
        <a:solidFill>
          <a:schemeClr val="tx1"/>
        </a:solidFill>
        <a:latin typeface="바탕체" pitchFamily="17" charset="-127"/>
        <a:ea typeface="바탕체" pitchFamily="17" charset="-127"/>
        <a:cs typeface="+mn-cs"/>
      </a:defRPr>
    </a:lvl5pPr>
    <a:lvl6pPr marL="2286000" algn="l" defTabSz="914400" rtl="0" eaLnBrk="1" latinLnBrk="1" hangingPunct="1">
      <a:defRPr sz="2800" b="1" kern="1200">
        <a:solidFill>
          <a:schemeClr val="tx1"/>
        </a:solidFill>
        <a:latin typeface="바탕체" pitchFamily="17" charset="-127"/>
        <a:ea typeface="바탕체" pitchFamily="17" charset="-127"/>
        <a:cs typeface="+mn-cs"/>
      </a:defRPr>
    </a:lvl6pPr>
    <a:lvl7pPr marL="2743200" algn="l" defTabSz="914400" rtl="0" eaLnBrk="1" latinLnBrk="1" hangingPunct="1">
      <a:defRPr sz="2800" b="1" kern="1200">
        <a:solidFill>
          <a:schemeClr val="tx1"/>
        </a:solidFill>
        <a:latin typeface="바탕체" pitchFamily="17" charset="-127"/>
        <a:ea typeface="바탕체" pitchFamily="17" charset="-127"/>
        <a:cs typeface="+mn-cs"/>
      </a:defRPr>
    </a:lvl7pPr>
    <a:lvl8pPr marL="3200400" algn="l" defTabSz="914400" rtl="0" eaLnBrk="1" latinLnBrk="1" hangingPunct="1">
      <a:defRPr sz="2800" b="1" kern="1200">
        <a:solidFill>
          <a:schemeClr val="tx1"/>
        </a:solidFill>
        <a:latin typeface="바탕체" pitchFamily="17" charset="-127"/>
        <a:ea typeface="바탕체" pitchFamily="17" charset="-127"/>
        <a:cs typeface="+mn-cs"/>
      </a:defRPr>
    </a:lvl8pPr>
    <a:lvl9pPr marL="3657600" algn="l" defTabSz="914400" rtl="0" eaLnBrk="1" latinLnBrk="1" hangingPunct="1">
      <a:defRPr sz="2800" b="1" kern="1200">
        <a:solidFill>
          <a:schemeClr val="tx1"/>
        </a:solidFill>
        <a:latin typeface="바탕체" pitchFamily="17" charset="-127"/>
        <a:ea typeface="바탕체" pitchFamily="17" charset="-127"/>
        <a:cs typeface="+mn-cs"/>
      </a:defRPr>
    </a:lvl9pPr>
  </p:defaultTextStyle>
  <p:extLst>
    <p:ext uri="{EFAFB233-063F-42B5-8137-9DF3F51BA10A}">
      <p15:sldGuideLst xmlns:p15="http://schemas.microsoft.com/office/powerpoint/2012/main">
        <p15:guide id="1" orient="horz" pos="2160">
          <p15:clr>
            <a:srgbClr val="A4A3A4"/>
          </p15:clr>
        </p15:guide>
        <p15:guide id="2" pos="2925" userDrawn="1">
          <p15:clr>
            <a:srgbClr val="A4A3A4"/>
          </p15:clr>
        </p15:guide>
      </p15:sldGuideLst>
    </p:ext>
    <p:ext uri="{2D200454-40CA-4A62-9FC3-DE9A4176ACB9}">
      <p15:notesGuideLst xmlns:p15="http://schemas.microsoft.com/office/powerpoint/2012/main">
        <p15:guide id="1" orient="horz" pos="3076">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66FF"/>
    <a:srgbClr val="0000FF"/>
    <a:srgbClr val="9966FF"/>
    <a:srgbClr val="FF9933"/>
    <a:srgbClr val="FF5050"/>
    <a:srgbClr val="FAFEF4"/>
    <a:srgbClr val="B6F7FE"/>
    <a:srgbClr val="F6F7B9"/>
    <a:srgbClr val="FF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7555"/>
    <p:restoredTop sz="93858" autoAdjust="0"/>
  </p:normalViewPr>
  <p:slideViewPr>
    <p:cSldViewPr>
      <p:cViewPr varScale="1">
        <p:scale>
          <a:sx n="59" d="100"/>
          <a:sy n="59" d="100"/>
        </p:scale>
        <p:origin x="1356" y="52"/>
      </p:cViewPr>
      <p:guideLst>
        <p:guide orient="horz" pos="2160"/>
        <p:guide pos="2925"/>
      </p:guideLst>
    </p:cSldViewPr>
  </p:slideViewPr>
  <p:outlineViewPr>
    <p:cViewPr>
      <p:scale>
        <a:sx n="33" d="100"/>
        <a:sy n="33" d="100"/>
      </p:scale>
      <p:origin x="0" y="-42664"/>
    </p:cViewPr>
  </p:outlineViewPr>
  <p:notesTextViewPr>
    <p:cViewPr>
      <p:scale>
        <a:sx n="100" d="100"/>
        <a:sy n="100" d="100"/>
      </p:scale>
      <p:origin x="0" y="0"/>
    </p:cViewPr>
  </p:notesTextViewPr>
  <p:sorterViewPr>
    <p:cViewPr varScale="1">
      <p:scale>
        <a:sx n="1" d="1"/>
        <a:sy n="1" d="1"/>
      </p:scale>
      <p:origin x="0" y="0"/>
    </p:cViewPr>
  </p:sorterViewPr>
  <p:notesViewPr>
    <p:cSldViewPr>
      <p:cViewPr varScale="1">
        <p:scale>
          <a:sx n="35" d="100"/>
          <a:sy n="35" d="100"/>
        </p:scale>
        <p:origin x="-1596" y="-90"/>
      </p:cViewPr>
      <p:guideLst>
        <p:guide orient="horz" pos="3076"/>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tableStyles" Target="tableStyles.xml"/><Relationship Id="rId3" Type="http://schemas.openxmlformats.org/officeDocument/2006/relationships/slide" Target="slides/slide1.xml"/><Relationship Id="rId21" Type="http://schemas.openxmlformats.org/officeDocument/2006/relationships/notesMaster" Target="notesMasters/notes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2110008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458" name="Rectangle 2"/>
          <p:cNvSpPr>
            <a:spLocks noGrp="1" noRot="1" noChangeAspect="1" noChangeArrowheads="1" noTextEdit="1"/>
          </p:cNvSpPr>
          <p:nvPr>
            <p:ph type="sldImg" idx="2"/>
          </p:nvPr>
        </p:nvSpPr>
        <p:spPr bwMode="auto">
          <a:xfrm>
            <a:off x="1155700" y="741363"/>
            <a:ext cx="4559300" cy="3416300"/>
          </a:xfrm>
          <a:prstGeom prst="rect">
            <a:avLst/>
          </a:prstGeom>
          <a:noFill/>
          <a:ln w="12700">
            <a:noFill/>
            <a:miter lim="800000"/>
            <a:headEnd/>
            <a:tailEnd/>
          </a:ln>
        </p:spPr>
      </p:sp>
    </p:spTree>
    <p:extLst>
      <p:ext uri="{BB962C8B-B14F-4D97-AF65-F5344CB8AC3E}">
        <p14:creationId xmlns:p14="http://schemas.microsoft.com/office/powerpoint/2010/main" val="621303415"/>
      </p:ext>
    </p:extLst>
  </p:cSld>
  <p:clrMap bg1="lt1" tx1="dk1" bg2="lt2" tx2="dk2" accent1="accent1" accent2="accent2" accent3="accent3" accent4="accent4" accent5="accent5" accent6="accent6" hlink="hlink" folHlink="folHlink"/>
  <p:notesStyle>
    <a:lvl1pPr algn="l" defTabSz="762000" rtl="0" eaLnBrk="0" fontAlgn="base" hangingPunct="0">
      <a:spcBef>
        <a:spcPct val="30000"/>
      </a:spcBef>
      <a:spcAft>
        <a:spcPct val="0"/>
      </a:spcAft>
      <a:defRPr sz="1200" kern="1200">
        <a:solidFill>
          <a:schemeClr val="tx1"/>
        </a:solidFill>
        <a:latin typeface="Times New Roman" pitchFamily="18" charset="0"/>
        <a:ea typeface="굴림" pitchFamily="50" charset="-127"/>
        <a:cs typeface="+mn-cs"/>
      </a:defRPr>
    </a:lvl1pPr>
    <a:lvl2pPr marL="457200" algn="l" defTabSz="762000" rtl="0" eaLnBrk="0" fontAlgn="base" hangingPunct="0">
      <a:spcBef>
        <a:spcPct val="30000"/>
      </a:spcBef>
      <a:spcAft>
        <a:spcPct val="0"/>
      </a:spcAft>
      <a:defRPr sz="1200" kern="1200">
        <a:solidFill>
          <a:schemeClr val="tx1"/>
        </a:solidFill>
        <a:latin typeface="Times New Roman" pitchFamily="18" charset="0"/>
        <a:ea typeface="굴림" pitchFamily="50" charset="-127"/>
        <a:cs typeface="+mn-cs"/>
      </a:defRPr>
    </a:lvl2pPr>
    <a:lvl3pPr marL="914400" algn="l" defTabSz="762000" rtl="0" eaLnBrk="0" fontAlgn="base" hangingPunct="0">
      <a:spcBef>
        <a:spcPct val="30000"/>
      </a:spcBef>
      <a:spcAft>
        <a:spcPct val="0"/>
      </a:spcAft>
      <a:defRPr sz="1200" kern="1200">
        <a:solidFill>
          <a:schemeClr val="tx1"/>
        </a:solidFill>
        <a:latin typeface="Times New Roman" pitchFamily="18" charset="0"/>
        <a:ea typeface="굴림" pitchFamily="50" charset="-127"/>
        <a:cs typeface="+mn-cs"/>
      </a:defRPr>
    </a:lvl3pPr>
    <a:lvl4pPr marL="1371600" algn="l" defTabSz="762000" rtl="0" eaLnBrk="0" fontAlgn="base" hangingPunct="0">
      <a:spcBef>
        <a:spcPct val="30000"/>
      </a:spcBef>
      <a:spcAft>
        <a:spcPct val="0"/>
      </a:spcAft>
      <a:defRPr sz="1200" kern="1200">
        <a:solidFill>
          <a:schemeClr val="tx1"/>
        </a:solidFill>
        <a:latin typeface="Times New Roman" pitchFamily="18" charset="0"/>
        <a:ea typeface="굴림" pitchFamily="50" charset="-127"/>
        <a:cs typeface="+mn-cs"/>
      </a:defRPr>
    </a:lvl4pPr>
    <a:lvl5pPr marL="1828800" algn="l" defTabSz="762000" rtl="0" eaLnBrk="0" fontAlgn="base" hangingPunct="0">
      <a:spcBef>
        <a:spcPct val="30000"/>
      </a:spcBef>
      <a:spcAft>
        <a:spcPct val="0"/>
      </a:spcAft>
      <a:defRPr sz="1200" kern="1200">
        <a:solidFill>
          <a:schemeClr val="tx1"/>
        </a:solidFill>
        <a:latin typeface="Times New Roman" pitchFamily="18" charset="0"/>
        <a:ea typeface="굴림" pitchFamily="50" charset="-127"/>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35750" y="538163"/>
            <a:ext cx="1974850" cy="3646487"/>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706438" y="538163"/>
            <a:ext cx="5776912" cy="3646487"/>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685800" y="2125980"/>
            <a:ext cx="7772400" cy="1440180"/>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371600" y="3840480"/>
            <a:ext cx="64008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solidFill>
                <a:prstClr val="black">
                  <a:tint val="75000"/>
                </a:prstClr>
              </a:solidFill>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6/7/2022</a:t>
            </a:fld>
            <a:endParaRPr lang="en-US">
              <a:solidFill>
                <a:prstClr val="black">
                  <a:tint val="75000"/>
                </a:prstClr>
              </a:solidFill>
            </a:endParaRP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180046845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00" b="1" i="0">
                <a:solidFill>
                  <a:schemeClr val="tx1"/>
                </a:solidFill>
                <a:latin typeface="Times New Roman"/>
                <a:cs typeface="Times New Roman"/>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solidFill>
                <a:prstClr val="black">
                  <a:tint val="75000"/>
                </a:prstClr>
              </a:solidFill>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6/7/2022</a:t>
            </a:fld>
            <a:endParaRPr lang="en-US">
              <a:solidFill>
                <a:prstClr val="black">
                  <a:tint val="75000"/>
                </a:prstClr>
              </a:solidFill>
            </a:endParaRP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182827428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00" b="1" i="0">
                <a:solidFill>
                  <a:schemeClr val="tx1"/>
                </a:solidFill>
                <a:latin typeface="Times New Roman"/>
                <a:cs typeface="Times New Roman"/>
              </a:defRPr>
            </a:lvl1pPr>
          </a:lstStyle>
          <a:p>
            <a:endParaRPr/>
          </a:p>
        </p:txBody>
      </p:sp>
      <p:sp>
        <p:nvSpPr>
          <p:cNvPr id="3" name="Holder 3"/>
          <p:cNvSpPr>
            <a:spLocks noGrp="1"/>
          </p:cNvSpPr>
          <p:nvPr>
            <p:ph sz="half" idx="2"/>
          </p:nvPr>
        </p:nvSpPr>
        <p:spPr>
          <a:xfrm>
            <a:off x="457200" y="1577340"/>
            <a:ext cx="397764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709160" y="1577340"/>
            <a:ext cx="397764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solidFill>
                <a:prstClr val="black">
                  <a:tint val="75000"/>
                </a:prstClr>
              </a:solidFill>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6/7/2022</a:t>
            </a:fld>
            <a:endParaRPr lang="en-US">
              <a:solidFill>
                <a:prstClr val="black">
                  <a:tint val="75000"/>
                </a:prstClr>
              </a:solidFill>
            </a:endParaRPr>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229772092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00" b="1" i="0">
                <a:solidFill>
                  <a:schemeClr val="tx1"/>
                </a:solidFill>
                <a:latin typeface="Times New Roman"/>
                <a:cs typeface="Times New Roman"/>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solidFill>
                <a:prstClr val="black">
                  <a:tint val="75000"/>
                </a:prstClr>
              </a:solidFill>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6/7/2022</a:t>
            </a:fld>
            <a:endParaRPr lang="en-US">
              <a:solidFill>
                <a:prstClr val="black">
                  <a:tint val="75000"/>
                </a:prstClr>
              </a:solidFill>
            </a:endParaRPr>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408934295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solidFill>
                <a:prstClr val="black">
                  <a:tint val="75000"/>
                </a:prstClr>
              </a:solidFill>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6/7/2022</a:t>
            </a:fld>
            <a:endParaRPr lang="en-US">
              <a:solidFill>
                <a:prstClr val="black">
                  <a:tint val="75000"/>
                </a:prstClr>
              </a:solidFill>
            </a:endParaRPr>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282497864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cSld name="제목 슬라이드">
    <p:spTree>
      <p:nvGrpSpPr>
        <p:cNvPr id="1" name=""/>
        <p:cNvGrpSpPr/>
        <p:nvPr/>
      </p:nvGrpSpPr>
      <p:grpSpPr>
        <a:xfrm>
          <a:off x="0" y="0"/>
          <a:ext cx="0" cy="0"/>
          <a:chOff x="0" y="0"/>
          <a:chExt cx="0" cy="0"/>
        </a:xfrm>
      </p:grpSpPr>
    </p:spTree>
    <p:extLst>
      <p:ext uri="{BB962C8B-B14F-4D97-AF65-F5344CB8AC3E}">
        <p14:creationId xmlns:p14="http://schemas.microsoft.com/office/powerpoint/2010/main" val="4124563097"/>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ko-KR" altLang="en-US"/>
              <a:t>마스터 텍스트 스타일을 편집합니다</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706438" y="1636713"/>
            <a:ext cx="3875087" cy="25479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733925" y="1636713"/>
            <a:ext cx="3876675" cy="25479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a:xfrm>
            <a:off x="457200" y="274638"/>
            <a:ext cx="8229600" cy="1143000"/>
          </a:xfrm>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ko-KR" altLang="en-US" noProof="0"/>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4.xml"/><Relationship Id="rId7"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bwMode="auto">
          <a:xfrm>
            <a:off x="1057275" y="538163"/>
            <a:ext cx="787400" cy="576262"/>
          </a:xfrm>
          <a:prstGeom prst="rect">
            <a:avLst/>
          </a:prstGeom>
          <a:noFill/>
          <a:ln w="57150" cmpd="thickThin">
            <a:solidFill>
              <a:schemeClr val="accent1"/>
            </a:solidFill>
            <a:miter lim="800000"/>
            <a:headEnd/>
            <a:tailEnd/>
          </a:ln>
        </p:spPr>
        <p:txBody>
          <a:bodyPr vert="horz" wrap="none" lIns="52388" tIns="22225" rIns="52388" bIns="22225" numCol="1" anchor="t" anchorCtr="0" compatLnSpc="1">
            <a:prstTxWarp prst="textNoShape">
              <a:avLst/>
            </a:prstTxWarp>
            <a:spAutoFit/>
          </a:bodyPr>
          <a:lstStyle/>
          <a:p>
            <a:pPr lvl="0"/>
            <a:r>
              <a:rPr lang="en-US" altLang="ko-KR"/>
              <a:t>Title</a:t>
            </a:r>
          </a:p>
        </p:txBody>
      </p:sp>
      <p:sp>
        <p:nvSpPr>
          <p:cNvPr id="9219" name="Rectangle 4"/>
          <p:cNvSpPr>
            <a:spLocks noGrp="1" noChangeArrowheads="1"/>
          </p:cNvSpPr>
          <p:nvPr>
            <p:ph type="body" idx="1"/>
          </p:nvPr>
        </p:nvSpPr>
        <p:spPr bwMode="auto">
          <a:xfrm>
            <a:off x="706438" y="1636713"/>
            <a:ext cx="7904162" cy="2547937"/>
          </a:xfrm>
          <a:prstGeom prst="rect">
            <a:avLst/>
          </a:prstGeom>
          <a:noFill/>
          <a:ln w="12700">
            <a:noFill/>
            <a:miter lim="800000"/>
            <a:headEnd/>
            <a:tailEnd/>
          </a:ln>
        </p:spPr>
        <p:txBody>
          <a:bodyPr vert="horz" wrap="square" lIns="90488" tIns="44450" rIns="90488" bIns="44450" numCol="1" anchor="t" anchorCtr="0" compatLnSpc="1">
            <a:prstTxWarp prst="textNoShape">
              <a:avLst/>
            </a:prstTxWarp>
            <a:spAutoFit/>
          </a:bodyPr>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p>
        </p:txBody>
      </p:sp>
    </p:spTree>
  </p:cSld>
  <p:clrMap bg1="lt1" tx1="dk1" bg2="lt2" tx2="dk2" accent1="accent1" accent2="accent2" accent3="accent3" accent4="accent4" accent5="accent5" accent6="accent6" hlink="hlink" folHlink="folHlink"/>
  <p:sldLayoutIdLst>
    <p:sldLayoutId id="2147483791" r:id="rId1"/>
    <p:sldLayoutId id="2147483781" r:id="rId2"/>
    <p:sldLayoutId id="2147483782" r:id="rId3"/>
    <p:sldLayoutId id="2147483783" r:id="rId4"/>
    <p:sldLayoutId id="2147483784" r:id="rId5"/>
    <p:sldLayoutId id="2147483785" r:id="rId6"/>
    <p:sldLayoutId id="2147483786" r:id="rId7"/>
    <p:sldLayoutId id="2147483787" r:id="rId8"/>
    <p:sldLayoutId id="2147483788" r:id="rId9"/>
    <p:sldLayoutId id="2147483789" r:id="rId10"/>
    <p:sldLayoutId id="2147483790" r:id="rId11"/>
  </p:sldLayoutIdLst>
  <p:txStyles>
    <p:titleStyle>
      <a:lvl1pPr algn="l" defTabSz="835025" rtl="0" eaLnBrk="0" fontAlgn="base" hangingPunct="0">
        <a:lnSpc>
          <a:spcPct val="130000"/>
        </a:lnSpc>
        <a:spcBef>
          <a:spcPct val="0"/>
        </a:spcBef>
        <a:spcAft>
          <a:spcPct val="0"/>
        </a:spcAft>
        <a:defRPr sz="2400" b="1">
          <a:solidFill>
            <a:schemeClr val="tx1"/>
          </a:solidFill>
          <a:latin typeface="+mj-lt"/>
          <a:ea typeface="+mj-ea"/>
          <a:cs typeface="+mj-cs"/>
        </a:defRPr>
      </a:lvl1pPr>
      <a:lvl2pPr algn="l" defTabSz="835025" rtl="0" eaLnBrk="0" fontAlgn="base" hangingPunct="0">
        <a:lnSpc>
          <a:spcPct val="130000"/>
        </a:lnSpc>
        <a:spcBef>
          <a:spcPct val="0"/>
        </a:spcBef>
        <a:spcAft>
          <a:spcPct val="0"/>
        </a:spcAft>
        <a:defRPr sz="2400" b="1">
          <a:solidFill>
            <a:schemeClr val="tx1"/>
          </a:solidFill>
          <a:latin typeface="Arial" charset="0"/>
          <a:ea typeface="굴림" pitchFamily="50" charset="-127"/>
        </a:defRPr>
      </a:lvl2pPr>
      <a:lvl3pPr algn="l" defTabSz="835025" rtl="0" eaLnBrk="0" fontAlgn="base" hangingPunct="0">
        <a:lnSpc>
          <a:spcPct val="130000"/>
        </a:lnSpc>
        <a:spcBef>
          <a:spcPct val="0"/>
        </a:spcBef>
        <a:spcAft>
          <a:spcPct val="0"/>
        </a:spcAft>
        <a:defRPr sz="2400" b="1">
          <a:solidFill>
            <a:schemeClr val="tx1"/>
          </a:solidFill>
          <a:latin typeface="Arial" charset="0"/>
          <a:ea typeface="굴림" pitchFamily="50" charset="-127"/>
        </a:defRPr>
      </a:lvl3pPr>
      <a:lvl4pPr algn="l" defTabSz="835025" rtl="0" eaLnBrk="0" fontAlgn="base" hangingPunct="0">
        <a:lnSpc>
          <a:spcPct val="130000"/>
        </a:lnSpc>
        <a:spcBef>
          <a:spcPct val="0"/>
        </a:spcBef>
        <a:spcAft>
          <a:spcPct val="0"/>
        </a:spcAft>
        <a:defRPr sz="2400" b="1">
          <a:solidFill>
            <a:schemeClr val="tx1"/>
          </a:solidFill>
          <a:latin typeface="Arial" charset="0"/>
          <a:ea typeface="굴림" pitchFamily="50" charset="-127"/>
        </a:defRPr>
      </a:lvl4pPr>
      <a:lvl5pPr algn="l" defTabSz="835025" rtl="0" eaLnBrk="0" fontAlgn="base" hangingPunct="0">
        <a:lnSpc>
          <a:spcPct val="130000"/>
        </a:lnSpc>
        <a:spcBef>
          <a:spcPct val="0"/>
        </a:spcBef>
        <a:spcAft>
          <a:spcPct val="0"/>
        </a:spcAft>
        <a:defRPr sz="2400" b="1">
          <a:solidFill>
            <a:schemeClr val="tx1"/>
          </a:solidFill>
          <a:latin typeface="Arial" charset="0"/>
          <a:ea typeface="굴림" pitchFamily="50" charset="-127"/>
        </a:defRPr>
      </a:lvl5pPr>
      <a:lvl6pPr marL="457200" algn="l" defTabSz="835025" rtl="0" eaLnBrk="0" fontAlgn="base" hangingPunct="0">
        <a:lnSpc>
          <a:spcPct val="130000"/>
        </a:lnSpc>
        <a:spcBef>
          <a:spcPct val="0"/>
        </a:spcBef>
        <a:spcAft>
          <a:spcPct val="0"/>
        </a:spcAft>
        <a:defRPr sz="2400" b="1">
          <a:solidFill>
            <a:schemeClr val="tx1"/>
          </a:solidFill>
          <a:latin typeface="Arial" charset="0"/>
          <a:ea typeface="굴림" pitchFamily="50" charset="-127"/>
        </a:defRPr>
      </a:lvl6pPr>
      <a:lvl7pPr marL="914400" algn="l" defTabSz="835025" rtl="0" eaLnBrk="0" fontAlgn="base" hangingPunct="0">
        <a:lnSpc>
          <a:spcPct val="130000"/>
        </a:lnSpc>
        <a:spcBef>
          <a:spcPct val="0"/>
        </a:spcBef>
        <a:spcAft>
          <a:spcPct val="0"/>
        </a:spcAft>
        <a:defRPr sz="2400" b="1">
          <a:solidFill>
            <a:schemeClr val="tx1"/>
          </a:solidFill>
          <a:latin typeface="Arial" charset="0"/>
          <a:ea typeface="굴림" pitchFamily="50" charset="-127"/>
        </a:defRPr>
      </a:lvl7pPr>
      <a:lvl8pPr marL="1371600" algn="l" defTabSz="835025" rtl="0" eaLnBrk="0" fontAlgn="base" hangingPunct="0">
        <a:lnSpc>
          <a:spcPct val="130000"/>
        </a:lnSpc>
        <a:spcBef>
          <a:spcPct val="0"/>
        </a:spcBef>
        <a:spcAft>
          <a:spcPct val="0"/>
        </a:spcAft>
        <a:defRPr sz="2400" b="1">
          <a:solidFill>
            <a:schemeClr val="tx1"/>
          </a:solidFill>
          <a:latin typeface="Arial" charset="0"/>
          <a:ea typeface="굴림" pitchFamily="50" charset="-127"/>
        </a:defRPr>
      </a:lvl8pPr>
      <a:lvl9pPr marL="1828800" algn="l" defTabSz="835025" rtl="0" eaLnBrk="0" fontAlgn="base" hangingPunct="0">
        <a:lnSpc>
          <a:spcPct val="130000"/>
        </a:lnSpc>
        <a:spcBef>
          <a:spcPct val="0"/>
        </a:spcBef>
        <a:spcAft>
          <a:spcPct val="0"/>
        </a:spcAft>
        <a:defRPr sz="2400" b="1">
          <a:solidFill>
            <a:schemeClr val="tx1"/>
          </a:solidFill>
          <a:latin typeface="Arial" charset="0"/>
          <a:ea typeface="굴림" pitchFamily="50" charset="-127"/>
        </a:defRPr>
      </a:lvl9pPr>
    </p:titleStyle>
    <p:bodyStyle>
      <a:lvl1pPr marL="277813" indent="-277813" algn="l" defTabSz="739775" rtl="0" eaLnBrk="0" fontAlgn="base" hangingPunct="0">
        <a:lnSpc>
          <a:spcPct val="130000"/>
        </a:lnSpc>
        <a:spcBef>
          <a:spcPct val="30000"/>
        </a:spcBef>
        <a:spcAft>
          <a:spcPct val="0"/>
        </a:spcAft>
        <a:buChar char="•"/>
        <a:defRPr sz="2800" b="1">
          <a:solidFill>
            <a:schemeClr val="tx1"/>
          </a:solidFill>
          <a:latin typeface="+mn-lt"/>
          <a:ea typeface="+mn-ea"/>
          <a:cs typeface="+mn-cs"/>
        </a:defRPr>
      </a:lvl1pPr>
      <a:lvl2pPr marL="666750" indent="-222250" algn="l" defTabSz="739775" rtl="0" eaLnBrk="0" fontAlgn="base" hangingPunct="0">
        <a:lnSpc>
          <a:spcPct val="130000"/>
        </a:lnSpc>
        <a:spcBef>
          <a:spcPct val="30000"/>
        </a:spcBef>
        <a:spcAft>
          <a:spcPct val="0"/>
        </a:spcAft>
        <a:buChar char="–"/>
        <a:defRPr sz="2400" b="1">
          <a:solidFill>
            <a:schemeClr val="tx1"/>
          </a:solidFill>
          <a:latin typeface="+mn-lt"/>
          <a:ea typeface="+mn-ea"/>
        </a:defRPr>
      </a:lvl2pPr>
      <a:lvl3pPr marL="1111250" indent="-222250" algn="l" defTabSz="739775" rtl="0" eaLnBrk="0" fontAlgn="base" hangingPunct="0">
        <a:lnSpc>
          <a:spcPct val="130000"/>
        </a:lnSpc>
        <a:spcBef>
          <a:spcPct val="30000"/>
        </a:spcBef>
        <a:spcAft>
          <a:spcPct val="0"/>
        </a:spcAft>
        <a:buChar char="•"/>
        <a:defRPr sz="2000" b="1">
          <a:solidFill>
            <a:schemeClr val="tx1"/>
          </a:solidFill>
          <a:latin typeface="+mn-lt"/>
          <a:ea typeface="+mn-ea"/>
        </a:defRPr>
      </a:lvl3pPr>
      <a:lvl4pPr marL="1498600" indent="-166688" algn="l" defTabSz="739775" rtl="0" eaLnBrk="0" fontAlgn="base" hangingPunct="0">
        <a:lnSpc>
          <a:spcPct val="130000"/>
        </a:lnSpc>
        <a:spcBef>
          <a:spcPct val="30000"/>
        </a:spcBef>
        <a:spcAft>
          <a:spcPct val="0"/>
        </a:spcAft>
        <a:buChar char="–"/>
        <a:defRPr sz="2000" b="1">
          <a:solidFill>
            <a:schemeClr val="tx1"/>
          </a:solidFill>
          <a:latin typeface="+mn-lt"/>
          <a:ea typeface="+mn-ea"/>
        </a:defRPr>
      </a:lvl4pPr>
      <a:lvl5pPr marL="1944688" indent="-166688" algn="l" defTabSz="739775" rtl="0" eaLnBrk="0" fontAlgn="base" hangingPunct="0">
        <a:lnSpc>
          <a:spcPct val="130000"/>
        </a:lnSpc>
        <a:spcBef>
          <a:spcPct val="30000"/>
        </a:spcBef>
        <a:spcAft>
          <a:spcPct val="0"/>
        </a:spcAft>
        <a:buChar char="»"/>
        <a:defRPr sz="1600" b="1">
          <a:solidFill>
            <a:schemeClr val="tx1"/>
          </a:solidFill>
          <a:latin typeface="+mn-lt"/>
          <a:ea typeface="+mn-ea"/>
        </a:defRPr>
      </a:lvl5pPr>
      <a:lvl6pPr marL="2401888" indent="-166688" algn="l" defTabSz="739775" rtl="0" eaLnBrk="0" fontAlgn="base" hangingPunct="0">
        <a:lnSpc>
          <a:spcPct val="130000"/>
        </a:lnSpc>
        <a:spcBef>
          <a:spcPct val="30000"/>
        </a:spcBef>
        <a:spcAft>
          <a:spcPct val="0"/>
        </a:spcAft>
        <a:defRPr sz="1600" b="1">
          <a:solidFill>
            <a:schemeClr val="tx1"/>
          </a:solidFill>
          <a:latin typeface="+mn-lt"/>
          <a:ea typeface="+mn-ea"/>
        </a:defRPr>
      </a:lvl6pPr>
      <a:lvl7pPr marL="2859088" indent="-166688" algn="l" defTabSz="739775" rtl="0" eaLnBrk="0" fontAlgn="base" hangingPunct="0">
        <a:lnSpc>
          <a:spcPct val="130000"/>
        </a:lnSpc>
        <a:spcBef>
          <a:spcPct val="30000"/>
        </a:spcBef>
        <a:spcAft>
          <a:spcPct val="0"/>
        </a:spcAft>
        <a:defRPr sz="1600" b="1">
          <a:solidFill>
            <a:schemeClr val="tx1"/>
          </a:solidFill>
          <a:latin typeface="+mn-lt"/>
          <a:ea typeface="+mn-ea"/>
        </a:defRPr>
      </a:lvl7pPr>
      <a:lvl8pPr marL="3316288" indent="-166688" algn="l" defTabSz="739775" rtl="0" eaLnBrk="0" fontAlgn="base" hangingPunct="0">
        <a:lnSpc>
          <a:spcPct val="130000"/>
        </a:lnSpc>
        <a:spcBef>
          <a:spcPct val="30000"/>
        </a:spcBef>
        <a:spcAft>
          <a:spcPct val="0"/>
        </a:spcAft>
        <a:defRPr sz="1600" b="1">
          <a:solidFill>
            <a:schemeClr val="tx1"/>
          </a:solidFill>
          <a:latin typeface="+mn-lt"/>
          <a:ea typeface="+mn-ea"/>
        </a:defRPr>
      </a:lvl8pPr>
      <a:lvl9pPr marL="3773488" indent="-166688" algn="l" defTabSz="739775" rtl="0" eaLnBrk="0" fontAlgn="base" hangingPunct="0">
        <a:lnSpc>
          <a:spcPct val="130000"/>
        </a:lnSpc>
        <a:spcBef>
          <a:spcPct val="30000"/>
        </a:spcBef>
        <a:spcAft>
          <a:spcPct val="0"/>
        </a:spcAft>
        <a:defRPr sz="1600" b="1">
          <a:solidFill>
            <a:schemeClr val="tx1"/>
          </a:solidFill>
          <a:latin typeface="+mn-lt"/>
          <a:ea typeface="+mn-ea"/>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758952" y="269557"/>
            <a:ext cx="7626095" cy="1122680"/>
          </a:xfrm>
          <a:prstGeom prst="rect">
            <a:avLst/>
          </a:prstGeom>
        </p:spPr>
        <p:txBody>
          <a:bodyPr wrap="square" lIns="0" tIns="0" rIns="0" bIns="0">
            <a:spAutoFit/>
          </a:bodyPr>
          <a:lstStyle>
            <a:lvl1pPr>
              <a:defRPr sz="3600" b="1" i="0">
                <a:solidFill>
                  <a:schemeClr val="tx1"/>
                </a:solidFill>
                <a:latin typeface="Times New Roman"/>
                <a:cs typeface="Times New Roman"/>
              </a:defRPr>
            </a:lvl1pPr>
          </a:lstStyle>
          <a:p>
            <a:endParaRPr/>
          </a:p>
        </p:txBody>
      </p:sp>
      <p:sp>
        <p:nvSpPr>
          <p:cNvPr id="3" name="Holder 3"/>
          <p:cNvSpPr>
            <a:spLocks noGrp="1"/>
          </p:cNvSpPr>
          <p:nvPr>
            <p:ph type="body" idx="1"/>
          </p:nvPr>
        </p:nvSpPr>
        <p:spPr>
          <a:xfrm>
            <a:off x="535940" y="1622552"/>
            <a:ext cx="8072119" cy="4417060"/>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a:xfrm>
            <a:off x="3108960" y="6377940"/>
            <a:ext cx="2926080" cy="342900"/>
          </a:xfrm>
          <a:prstGeom prst="rect">
            <a:avLst/>
          </a:prstGeom>
        </p:spPr>
        <p:txBody>
          <a:bodyPr wrap="square" lIns="0" tIns="0" rIns="0" bIns="0">
            <a:spAutoFit/>
          </a:bodyPr>
          <a:lstStyle>
            <a:lvl1pPr algn="ctr">
              <a:defRPr>
                <a:solidFill>
                  <a:schemeClr val="tx1">
                    <a:tint val="75000"/>
                  </a:schemeClr>
                </a:solidFill>
              </a:defRPr>
            </a:lvl1pPr>
          </a:lstStyle>
          <a:p>
            <a:pPr eaLnBrk="1" fontAlgn="auto" hangingPunct="1">
              <a:spcBef>
                <a:spcPts val="0"/>
              </a:spcBef>
              <a:spcAft>
                <a:spcPts val="0"/>
              </a:spcAft>
            </a:pPr>
            <a:endParaRPr sz="1800" b="0">
              <a:solidFill>
                <a:prstClr val="black">
                  <a:tint val="75000"/>
                </a:prstClr>
              </a:solidFill>
              <a:latin typeface="Calibri"/>
              <a:ea typeface=""/>
            </a:endParaRPr>
          </a:p>
        </p:txBody>
      </p:sp>
      <p:sp>
        <p:nvSpPr>
          <p:cNvPr id="5" name="Holder 5"/>
          <p:cNvSpPr>
            <a:spLocks noGrp="1"/>
          </p:cNvSpPr>
          <p:nvPr>
            <p:ph type="dt" sz="half" idx="6"/>
          </p:nvPr>
        </p:nvSpPr>
        <p:spPr>
          <a:xfrm>
            <a:off x="457200" y="6377940"/>
            <a:ext cx="2103120" cy="342900"/>
          </a:xfrm>
          <a:prstGeom prst="rect">
            <a:avLst/>
          </a:prstGeom>
        </p:spPr>
        <p:txBody>
          <a:bodyPr wrap="square" lIns="0" tIns="0" rIns="0" bIns="0">
            <a:spAutoFit/>
          </a:bodyPr>
          <a:lstStyle>
            <a:lvl1pPr algn="l">
              <a:defRPr>
                <a:solidFill>
                  <a:schemeClr val="tx1">
                    <a:tint val="75000"/>
                  </a:schemeClr>
                </a:solidFill>
              </a:defRPr>
            </a:lvl1pPr>
          </a:lstStyle>
          <a:p>
            <a:pPr eaLnBrk="1" fontAlgn="auto" hangingPunct="1">
              <a:spcBef>
                <a:spcPts val="0"/>
              </a:spcBef>
              <a:spcAft>
                <a:spcPts val="0"/>
              </a:spcAft>
            </a:pPr>
            <a:fld id="{1D8BD707-D9CF-40AE-B4C6-C98DA3205C09}" type="datetimeFigureOut">
              <a:rPr lang="en-US" sz="1800" b="0">
                <a:solidFill>
                  <a:prstClr val="black">
                    <a:tint val="75000"/>
                  </a:prstClr>
                </a:solidFill>
                <a:latin typeface="Calibri"/>
                <a:ea typeface=""/>
              </a:rPr>
              <a:pPr eaLnBrk="1" fontAlgn="auto" hangingPunct="1">
                <a:spcBef>
                  <a:spcPts val="0"/>
                </a:spcBef>
                <a:spcAft>
                  <a:spcPts val="0"/>
                </a:spcAft>
              </a:pPr>
              <a:t>6/7/2022</a:t>
            </a:fld>
            <a:endParaRPr lang="en-US" sz="1800" b="0">
              <a:solidFill>
                <a:prstClr val="black">
                  <a:tint val="75000"/>
                </a:prstClr>
              </a:solidFill>
              <a:latin typeface="Calibri"/>
              <a:ea typeface=""/>
            </a:endParaRPr>
          </a:p>
        </p:txBody>
      </p:sp>
      <p:sp>
        <p:nvSpPr>
          <p:cNvPr id="6" name="Holder 6"/>
          <p:cNvSpPr>
            <a:spLocks noGrp="1"/>
          </p:cNvSpPr>
          <p:nvPr>
            <p:ph type="sldNum" sz="quarter" idx="7"/>
          </p:nvPr>
        </p:nvSpPr>
        <p:spPr>
          <a:xfrm>
            <a:off x="6583680" y="6377940"/>
            <a:ext cx="2103120" cy="342900"/>
          </a:xfrm>
          <a:prstGeom prst="rect">
            <a:avLst/>
          </a:prstGeom>
        </p:spPr>
        <p:txBody>
          <a:bodyPr wrap="square" lIns="0" tIns="0" rIns="0" bIns="0">
            <a:spAutoFit/>
          </a:bodyPr>
          <a:lstStyle>
            <a:lvl1pPr algn="r">
              <a:defRPr>
                <a:solidFill>
                  <a:schemeClr val="tx1">
                    <a:tint val="75000"/>
                  </a:schemeClr>
                </a:solidFill>
              </a:defRPr>
            </a:lvl1pPr>
          </a:lstStyle>
          <a:p>
            <a:pPr eaLnBrk="1" fontAlgn="auto" hangingPunct="1">
              <a:spcBef>
                <a:spcPts val="0"/>
              </a:spcBef>
              <a:spcAft>
                <a:spcPts val="0"/>
              </a:spcAft>
            </a:pPr>
            <a:fld id="{B6F15528-21DE-4FAA-801E-634DDDAF4B2B}" type="slidenum">
              <a:rPr sz="1800" b="0">
                <a:solidFill>
                  <a:prstClr val="black">
                    <a:tint val="75000"/>
                  </a:prstClr>
                </a:solidFill>
                <a:latin typeface="Calibri"/>
                <a:ea typeface=""/>
              </a:rPr>
              <a:pPr eaLnBrk="1" fontAlgn="auto" hangingPunct="1">
                <a:spcBef>
                  <a:spcPts val="0"/>
                </a:spcBef>
                <a:spcAft>
                  <a:spcPts val="0"/>
                </a:spcAft>
              </a:pPr>
              <a:t>‹#›</a:t>
            </a:fld>
            <a:endParaRPr sz="1800" b="0">
              <a:solidFill>
                <a:prstClr val="black">
                  <a:tint val="75000"/>
                </a:prstClr>
              </a:solidFill>
              <a:latin typeface="Calibri"/>
              <a:ea typeface=""/>
            </a:endParaRPr>
          </a:p>
        </p:txBody>
      </p:sp>
    </p:spTree>
    <p:extLst>
      <p:ext uri="{BB962C8B-B14F-4D97-AF65-F5344CB8AC3E}">
        <p14:creationId xmlns:p14="http://schemas.microsoft.com/office/powerpoint/2010/main" val="1585357377"/>
      </p:ext>
    </p:extLst>
  </p:cSld>
  <p:clrMap bg1="lt1" tx1="dk1" bg2="lt2" tx2="dk2" accent1="accent1" accent2="accent2" accent3="accent3" accent4="accent4" accent5="accent5" accent6="accent6" hlink="hlink" folHlink="folHlink"/>
  <p:sldLayoutIdLst>
    <p:sldLayoutId id="2147483809" r:id="rId1"/>
    <p:sldLayoutId id="2147483810" r:id="rId2"/>
    <p:sldLayoutId id="2147483811" r:id="rId3"/>
    <p:sldLayoutId id="2147483812" r:id="rId4"/>
    <p:sldLayoutId id="2147483813" r:id="rId5"/>
    <p:sldLayoutId id="2147483814" r:id="rId6"/>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toonintoday.wordpress.com/2017/04/30/labor-vs-capital/" TargetMode="External"/><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www.economist.com/finance-and-economics/2007/05/10/to-do-with-the-price-of-fish" TargetMode="Externa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hyperlink" Target="https://www.youtube.com/watch?v=QfMGyCk3XTw" TargetMode="External"/><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Layout" Target="../slideLayouts/slideLayout13.xml"/><Relationship Id="rId4" Type="http://schemas.openxmlformats.org/officeDocument/2006/relationships/hyperlink" Target="https://research.chicagobooth.edu/stigler/events#lecture-2017"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3"/>
          <p:cNvSpPr>
            <a:spLocks noGrp="1" noChangeArrowheads="1"/>
          </p:cNvSpPr>
          <p:nvPr>
            <p:ph type="body" idx="1"/>
          </p:nvPr>
        </p:nvSpPr>
        <p:spPr>
          <a:xfrm>
            <a:off x="706438" y="1636713"/>
            <a:ext cx="7904162" cy="2659062"/>
          </a:xfrm>
        </p:spPr>
        <p:txBody>
          <a:bodyPr/>
          <a:lstStyle/>
          <a:p>
            <a:pPr algn="ctr">
              <a:lnSpc>
                <a:spcPct val="250000"/>
              </a:lnSpc>
              <a:buFontTx/>
              <a:buNone/>
            </a:pPr>
            <a:endParaRPr lang="ko-KR" altLang="ko-KR" sz="3600" dirty="0"/>
          </a:p>
          <a:p>
            <a:pPr algn="ctr">
              <a:lnSpc>
                <a:spcPct val="250000"/>
              </a:lnSpc>
              <a:buFontTx/>
              <a:buNone/>
            </a:pPr>
            <a:endParaRPr lang="ko-KR" altLang="ko-KR" dirty="0"/>
          </a:p>
        </p:txBody>
      </p:sp>
      <mc:AlternateContent xmlns:mc="http://schemas.openxmlformats.org/markup-compatibility/2006">
        <mc:Choice xmlns:a14="http://schemas.microsoft.com/office/drawing/2010/main" Requires="a14">
          <p:sp>
            <p:nvSpPr>
              <p:cNvPr id="190469" name="Rectangle 5"/>
              <p:cNvSpPr>
                <a:spLocks noGrp="1" noChangeArrowheads="1"/>
              </p:cNvSpPr>
              <p:nvPr>
                <p:ph type="title"/>
              </p:nvPr>
            </p:nvSpPr>
            <p:spPr>
              <a:xfrm>
                <a:off x="1532107" y="1798592"/>
                <a:ext cx="6202019" cy="2842189"/>
              </a:xfrm>
              <a:ln>
                <a:noFill/>
              </a:ln>
            </p:spPr>
            <p:txBody>
              <a:bodyPr lIns="92075" tIns="46038" rIns="92075" bIns="46038" anchor="ctr"/>
              <a:lstStyle/>
              <a:p>
                <a:pPr algn="ctr">
                  <a:defRPr/>
                </a:pPr>
                <a:r>
                  <a:rPr lang="ko-KR" altLang="en-US" sz="3600" dirty="0">
                    <a:solidFill>
                      <a:srgbClr val="0000FF"/>
                    </a:solidFill>
                    <a:effectLst>
                      <a:outerShdw blurRad="38100" dist="38100" dir="2700000" algn="tl">
                        <a:srgbClr val="C0C0C0"/>
                      </a:outerShdw>
                    </a:effectLst>
                    <a:latin typeface="Times New Roman" pitchFamily="18" charset="0"/>
                    <a:ea typeface="바탕체" pitchFamily="17" charset="-127"/>
                  </a:rPr>
                  <a:t>경제의 디지털화와 성장</a:t>
                </a:r>
                <a14:m>
                  <m:oMath xmlns:m="http://schemas.openxmlformats.org/officeDocument/2006/math">
                    <m:r>
                      <a:rPr lang="ko-KR" altLang="en-US" sz="3600" i="1" smtClean="0">
                        <a:solidFill>
                          <a:srgbClr val="0000FF"/>
                        </a:solidFill>
                        <a:effectLst>
                          <a:outerShdw blurRad="38100" dist="38100" dir="2700000" algn="tl">
                            <a:srgbClr val="C0C0C0"/>
                          </a:outerShdw>
                        </a:effectLst>
                        <a:latin typeface="Cambria Math" charset="0"/>
                        <a:ea typeface="Cambria Math" charset="0"/>
                        <a:cs typeface="Cambria Math" charset="0"/>
                      </a:rPr>
                      <m:t>∙</m:t>
                    </m:r>
                  </m:oMath>
                </a14:m>
                <a:r>
                  <a:rPr lang="ko-KR" altLang="en-US" sz="3600" dirty="0">
                    <a:solidFill>
                      <a:srgbClr val="0000FF"/>
                    </a:solidFill>
                    <a:effectLst>
                      <a:outerShdw blurRad="38100" dist="38100" dir="2700000" algn="tl">
                        <a:srgbClr val="C0C0C0"/>
                      </a:outerShdw>
                    </a:effectLst>
                    <a:latin typeface="Times New Roman" pitchFamily="18" charset="0"/>
                    <a:ea typeface="바탕체" pitchFamily="17" charset="-127"/>
                  </a:rPr>
                  <a:t>분배</a:t>
                </a:r>
                <a:br>
                  <a:rPr lang="en-US" altLang="ko-KR" sz="3600" dirty="0">
                    <a:solidFill>
                      <a:srgbClr val="0000FF"/>
                    </a:solidFill>
                    <a:effectLst>
                      <a:outerShdw blurRad="38100" dist="38100" dir="2700000" algn="tl">
                        <a:srgbClr val="C0C0C0"/>
                      </a:outerShdw>
                    </a:effectLst>
                    <a:latin typeface="Times New Roman" pitchFamily="18" charset="0"/>
                    <a:ea typeface="바탕체" pitchFamily="17" charset="-127"/>
                  </a:rPr>
                </a:br>
                <a:br>
                  <a:rPr lang="en-US" altLang="ko-KR" sz="2800" dirty="0">
                    <a:solidFill>
                      <a:srgbClr val="FF9900"/>
                    </a:solidFill>
                    <a:effectLst>
                      <a:outerShdw blurRad="38100" dist="38100" dir="2700000" algn="tl">
                        <a:srgbClr val="C0C0C0"/>
                      </a:outerShdw>
                    </a:effectLst>
                    <a:latin typeface="바탕체" pitchFamily="17" charset="-127"/>
                    <a:ea typeface="바탕체" pitchFamily="17" charset="-127"/>
                  </a:rPr>
                </a:br>
                <a:br>
                  <a:rPr lang="en-US" altLang="ko-KR" sz="2800" dirty="0">
                    <a:solidFill>
                      <a:srgbClr val="FF9900"/>
                    </a:solidFill>
                    <a:effectLst>
                      <a:outerShdw blurRad="38100" dist="38100" dir="2700000" algn="tl">
                        <a:srgbClr val="C0C0C0"/>
                      </a:outerShdw>
                    </a:effectLst>
                    <a:latin typeface="바탕체" pitchFamily="17" charset="-127"/>
                    <a:ea typeface="바탕체" pitchFamily="17" charset="-127"/>
                  </a:rPr>
                </a:br>
                <a:r>
                  <a:rPr lang="ko-KR" altLang="en-US" dirty="0">
                    <a:effectLst>
                      <a:outerShdw blurRad="38100" dist="38100" dir="2700000" algn="tl">
                        <a:srgbClr val="C0C0C0"/>
                      </a:outerShdw>
                    </a:effectLst>
                    <a:latin typeface="바탕체" pitchFamily="17" charset="-127"/>
                    <a:ea typeface="바탕체" pitchFamily="17" charset="-127"/>
                  </a:rPr>
                  <a:t>김영식</a:t>
                </a:r>
                <a:br>
                  <a:rPr lang="en-US" altLang="ko-KR" dirty="0">
                    <a:effectLst>
                      <a:outerShdw blurRad="38100" dist="38100" dir="2700000" algn="tl">
                        <a:srgbClr val="C0C0C0"/>
                      </a:outerShdw>
                    </a:effectLst>
                    <a:latin typeface="바탕체" pitchFamily="17" charset="-127"/>
                    <a:ea typeface="바탕체" pitchFamily="17" charset="-127"/>
                  </a:rPr>
                </a:br>
                <a:r>
                  <a:rPr lang="en-US" altLang="ko-KR" dirty="0">
                    <a:effectLst>
                      <a:outerShdw blurRad="38100" dist="38100" dir="2700000" algn="tl">
                        <a:srgbClr val="C0C0C0"/>
                      </a:outerShdw>
                    </a:effectLst>
                    <a:latin typeface="바탕체" pitchFamily="17" charset="-127"/>
                    <a:ea typeface="바탕체" pitchFamily="17" charset="-127"/>
                  </a:rPr>
                  <a:t>(</a:t>
                </a:r>
                <a:r>
                  <a:rPr lang="ko-KR" altLang="en-US" dirty="0">
                    <a:effectLst>
                      <a:outerShdw blurRad="38100" dist="38100" dir="2700000" algn="tl">
                        <a:srgbClr val="C0C0C0"/>
                      </a:outerShdw>
                    </a:effectLst>
                    <a:latin typeface="바탕체" pitchFamily="17" charset="-127"/>
                    <a:ea typeface="바탕체" pitchFamily="17" charset="-127"/>
                  </a:rPr>
                  <a:t>서울대 경제학부</a:t>
                </a:r>
                <a:r>
                  <a:rPr lang="en-US" altLang="ko-KR" dirty="0">
                    <a:effectLst>
                      <a:outerShdw blurRad="38100" dist="38100" dir="2700000" algn="tl">
                        <a:srgbClr val="C0C0C0"/>
                      </a:outerShdw>
                    </a:effectLst>
                    <a:latin typeface="바탕체" pitchFamily="17" charset="-127"/>
                    <a:ea typeface="바탕체" pitchFamily="17" charset="-127"/>
                  </a:rPr>
                  <a:t>)</a:t>
                </a:r>
                <a:r>
                  <a:rPr lang="ko-KR" altLang="en-US" dirty="0">
                    <a:effectLst>
                      <a:outerShdw blurRad="38100" dist="38100" dir="2700000" algn="tl">
                        <a:srgbClr val="C0C0C0"/>
                      </a:outerShdw>
                    </a:effectLst>
                    <a:latin typeface="바탕체" pitchFamily="17" charset="-127"/>
                    <a:ea typeface="바탕체" pitchFamily="17" charset="-127"/>
                  </a:rPr>
                  <a:t> </a:t>
                </a:r>
                <a:endParaRPr lang="ko-KR" altLang="ko-KR" dirty="0">
                  <a:latin typeface="Times New Roman" pitchFamily="18" charset="0"/>
                  <a:ea typeface="바탕체" pitchFamily="17" charset="-127"/>
                </a:endParaRPr>
              </a:p>
            </p:txBody>
          </p:sp>
        </mc:Choice>
        <mc:Fallback>
          <p:sp>
            <p:nvSpPr>
              <p:cNvPr id="190469" name="Rectangle 5"/>
              <p:cNvSpPr>
                <a:spLocks noGrp="1" noRot="1" noChangeAspect="1" noMove="1" noResize="1" noEditPoints="1" noAdjustHandles="1" noChangeArrowheads="1" noChangeShapeType="1" noTextEdit="1"/>
              </p:cNvSpPr>
              <p:nvPr>
                <p:ph type="title"/>
              </p:nvPr>
            </p:nvSpPr>
            <p:spPr>
              <a:xfrm>
                <a:off x="1532107" y="1798592"/>
                <a:ext cx="6202019" cy="2842189"/>
              </a:xfrm>
              <a:blipFill>
                <a:blip r:embed="rId2"/>
                <a:stretch>
                  <a:fillRect l="-1768" t="-644" r="-2358" b="-5150"/>
                </a:stretch>
              </a:blipFill>
              <a:ln>
                <a:noFill/>
              </a:ln>
            </p:spPr>
            <p:txBody>
              <a:bodyPr/>
              <a:lstStyle/>
              <a:p>
                <a:r>
                  <a:rPr lang="ko-KR" altLang="en-US">
                    <a:noFill/>
                  </a:rPr>
                  <a:t> </a:t>
                </a:r>
              </a:p>
            </p:txBody>
          </p:sp>
        </mc:Fallback>
      </mc:AlternateContent>
    </p:spTree>
    <p:extLst>
      <p:ext uri="{BB962C8B-B14F-4D97-AF65-F5344CB8AC3E}">
        <p14:creationId xmlns:p14="http://schemas.microsoft.com/office/powerpoint/2010/main" val="12812965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1938" name="Rectangle 2"/>
          <p:cNvSpPr>
            <a:spLocks noGrp="1" noChangeArrowheads="1"/>
          </p:cNvSpPr>
          <p:nvPr>
            <p:ph type="subTitle" idx="4294967295"/>
          </p:nvPr>
        </p:nvSpPr>
        <p:spPr>
          <a:xfrm>
            <a:off x="395288" y="782940"/>
            <a:ext cx="8424862" cy="1080809"/>
          </a:xfrm>
        </p:spPr>
        <p:txBody>
          <a:bodyPr/>
          <a:lstStyle/>
          <a:p>
            <a:pPr marL="0" indent="0">
              <a:lnSpc>
                <a:spcPct val="100000"/>
              </a:lnSpc>
              <a:buClr>
                <a:srgbClr val="9966FF"/>
              </a:buClr>
              <a:buNone/>
              <a:defRPr/>
            </a:pPr>
            <a:r>
              <a:rPr lang="en-US" altLang="ko-KR" dirty="0">
                <a:solidFill>
                  <a:srgbClr val="0000FF"/>
                </a:solidFill>
                <a:effectLst>
                  <a:outerShdw blurRad="38100" dist="38100" dir="2700000" algn="tl">
                    <a:srgbClr val="C0C0C0"/>
                  </a:outerShdw>
                </a:effectLst>
                <a:latin typeface="Times New Roman" pitchFamily="18" charset="0"/>
                <a:ea typeface="바탕체" pitchFamily="17" charset="-127"/>
              </a:rPr>
              <a:t>Economic Consequences of Rapid Digitization </a:t>
            </a:r>
          </a:p>
          <a:p>
            <a:pPr>
              <a:lnSpc>
                <a:spcPct val="100000"/>
              </a:lnSpc>
              <a:buClr>
                <a:srgbClr val="9966FF"/>
              </a:buClr>
              <a:defRPr/>
            </a:pPr>
            <a:r>
              <a:rPr lang="en-US" altLang="ko-KR" dirty="0">
                <a:effectLst>
                  <a:outerShdw blurRad="38100" dist="38100" dir="2700000" algn="tl">
                    <a:srgbClr val="C0C0C0"/>
                  </a:outerShdw>
                </a:effectLst>
                <a:latin typeface="Times New Roman" pitchFamily="18" charset="0"/>
                <a:ea typeface="바탕체" pitchFamily="17" charset="-127"/>
              </a:rPr>
              <a:t>The Great Decoupling</a:t>
            </a:r>
          </a:p>
        </p:txBody>
      </p:sp>
      <p:sp>
        <p:nvSpPr>
          <p:cNvPr id="5" name="Rectangle 4"/>
          <p:cNvSpPr>
            <a:spLocks noChangeArrowheads="1"/>
          </p:cNvSpPr>
          <p:nvPr/>
        </p:nvSpPr>
        <p:spPr bwMode="auto">
          <a:xfrm>
            <a:off x="467544" y="188640"/>
            <a:ext cx="7993062" cy="504354"/>
          </a:xfrm>
          <a:prstGeom prst="rect">
            <a:avLst/>
          </a:prstGeom>
          <a:noFill/>
          <a:ln w="57150" cmpd="thinThick">
            <a:solidFill>
              <a:srgbClr val="FF9933"/>
            </a:solidFill>
            <a:miter lim="800000"/>
            <a:headEnd/>
            <a:tailEnd/>
          </a:ln>
          <a:effectLst/>
        </p:spPr>
        <p:txBody>
          <a:bodyPr wrap="none" anchor="ctr"/>
          <a:lstStyle/>
          <a:p>
            <a:pPr eaLnBrk="1" latinLnBrk="1" hangingPunct="1">
              <a:spcBef>
                <a:spcPct val="0"/>
              </a:spcBef>
              <a:defRPr/>
            </a:pPr>
            <a:r>
              <a:rPr lang="ko-KR" altLang="en-US" dirty="0">
                <a:solidFill>
                  <a:srgbClr val="000000"/>
                </a:solidFill>
                <a:effectLst>
                  <a:outerShdw blurRad="38100" dist="38100" dir="2700000" algn="tl">
                    <a:srgbClr val="C0C0C0"/>
                  </a:outerShdw>
                </a:effectLst>
                <a:latin typeface="함초롬바탕" panose="02030604000101010101" pitchFamily="18" charset="-127"/>
                <a:ea typeface="함초롬바탕" panose="02030604000101010101" pitchFamily="18" charset="-127"/>
                <a:cs typeface="함초롬바탕" panose="02030604000101010101" pitchFamily="18" charset="-127"/>
              </a:rPr>
              <a:t> </a:t>
            </a:r>
            <a:r>
              <a:rPr lang="en-US" altLang="ko-KR" dirty="0">
                <a:solidFill>
                  <a:srgbClr val="000000"/>
                </a:solidFill>
                <a:effectLst>
                  <a:outerShdw blurRad="38100" dist="38100" dir="2700000" algn="tl">
                    <a:srgbClr val="C0C0C0"/>
                  </a:outerShdw>
                </a:effectLst>
                <a:latin typeface="함초롬바탕" panose="02030604000101010101" pitchFamily="18" charset="-127"/>
                <a:ea typeface="함초롬바탕" panose="02030604000101010101" pitchFamily="18" charset="-127"/>
                <a:cs typeface="함초롬바탕" panose="02030604000101010101" pitchFamily="18" charset="-127"/>
              </a:rPr>
              <a:t>Race Against The Machine</a:t>
            </a:r>
          </a:p>
        </p:txBody>
      </p:sp>
      <p:sp>
        <p:nvSpPr>
          <p:cNvPr id="4" name="Line 3"/>
          <p:cNvSpPr>
            <a:spLocks noChangeShapeType="1"/>
          </p:cNvSpPr>
          <p:nvPr/>
        </p:nvSpPr>
        <p:spPr bwMode="auto">
          <a:xfrm flipV="1">
            <a:off x="467544" y="1268760"/>
            <a:ext cx="7993062" cy="0"/>
          </a:xfrm>
          <a:prstGeom prst="line">
            <a:avLst/>
          </a:prstGeom>
          <a:noFill/>
          <a:ln w="57150" cmpd="thinThick">
            <a:solidFill>
              <a:srgbClr val="00AE00"/>
            </a:solidFill>
            <a:round/>
            <a:headEnd/>
            <a:tailEnd/>
          </a:ln>
          <a:effectLst/>
        </p:spPr>
        <p:txBody>
          <a:bodyPr wrap="none" anchor="ctr"/>
          <a:lstStyle/>
          <a:p>
            <a:pPr>
              <a:defRPr/>
            </a:pPr>
            <a:endParaRPr lang="ko-KR" altLang="en-US">
              <a:solidFill>
                <a:srgbClr val="000000"/>
              </a:solidFill>
              <a:effectLst>
                <a:outerShdw blurRad="38100" dist="38100" dir="2700000" algn="tl">
                  <a:srgbClr val="000000">
                    <a:alpha val="43137"/>
                  </a:srgbClr>
                </a:outerShdw>
              </a:effectLst>
            </a:endParaRPr>
          </a:p>
        </p:txBody>
      </p:sp>
      <p:pic>
        <p:nvPicPr>
          <p:cNvPr id="3" name="그림 2"/>
          <p:cNvPicPr>
            <a:picLocks noChangeAspect="1"/>
          </p:cNvPicPr>
          <p:nvPr/>
        </p:nvPicPr>
        <p:blipFill>
          <a:blip r:embed="rId2"/>
          <a:stretch>
            <a:fillRect/>
          </a:stretch>
        </p:blipFill>
        <p:spPr>
          <a:xfrm>
            <a:off x="467544" y="1897289"/>
            <a:ext cx="7993062" cy="4916087"/>
          </a:xfrm>
          <a:prstGeom prst="rect">
            <a:avLst/>
          </a:prstGeom>
        </p:spPr>
      </p:pic>
    </p:spTree>
    <p:extLst>
      <p:ext uri="{BB962C8B-B14F-4D97-AF65-F5344CB8AC3E}">
        <p14:creationId xmlns:p14="http://schemas.microsoft.com/office/powerpoint/2010/main" val="131778003"/>
      </p:ext>
    </p:extLst>
  </p:cSld>
  <p:clrMapOvr>
    <a:masterClrMapping/>
  </p:clrMapOvr>
  <p:transition>
    <p:wipe dir="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1938" name="Rectangle 2"/>
          <p:cNvSpPr>
            <a:spLocks noGrp="1" noChangeArrowheads="1"/>
          </p:cNvSpPr>
          <p:nvPr>
            <p:ph type="subTitle" idx="4294967295"/>
          </p:nvPr>
        </p:nvSpPr>
        <p:spPr>
          <a:xfrm>
            <a:off x="395288" y="782940"/>
            <a:ext cx="8424862" cy="1080809"/>
          </a:xfrm>
        </p:spPr>
        <p:txBody>
          <a:bodyPr/>
          <a:lstStyle/>
          <a:p>
            <a:pPr marL="0" indent="0">
              <a:lnSpc>
                <a:spcPct val="100000"/>
              </a:lnSpc>
              <a:buClr>
                <a:srgbClr val="9966FF"/>
              </a:buClr>
              <a:buNone/>
              <a:defRPr/>
            </a:pPr>
            <a:r>
              <a:rPr lang="en-US" altLang="ko-KR" dirty="0">
                <a:solidFill>
                  <a:srgbClr val="0000FF"/>
                </a:solidFill>
                <a:effectLst>
                  <a:outerShdw blurRad="38100" dist="38100" dir="2700000" algn="tl">
                    <a:srgbClr val="C0C0C0"/>
                  </a:outerShdw>
                </a:effectLst>
                <a:latin typeface="Times New Roman" pitchFamily="18" charset="0"/>
                <a:ea typeface="바탕체" pitchFamily="17" charset="-127"/>
              </a:rPr>
              <a:t>Three Sets of Winners and Losers </a:t>
            </a:r>
          </a:p>
          <a:p>
            <a:pPr>
              <a:lnSpc>
                <a:spcPct val="100000"/>
              </a:lnSpc>
              <a:buClr>
                <a:srgbClr val="9966FF"/>
              </a:buClr>
              <a:defRPr/>
            </a:pPr>
            <a:r>
              <a:rPr lang="en-US" altLang="ko-KR" dirty="0">
                <a:effectLst>
                  <a:outerShdw blurRad="38100" dist="38100" dir="2700000" algn="tl">
                    <a:srgbClr val="C0C0C0"/>
                  </a:outerShdw>
                </a:effectLst>
                <a:latin typeface="Times New Roman" pitchFamily="18" charset="0"/>
                <a:ea typeface="바탕체" pitchFamily="17" charset="-127"/>
              </a:rPr>
              <a:t>High Skilled vs. Low &amp; Mid Skilled Workers</a:t>
            </a:r>
          </a:p>
        </p:txBody>
      </p:sp>
      <p:sp>
        <p:nvSpPr>
          <p:cNvPr id="5" name="Rectangle 4"/>
          <p:cNvSpPr>
            <a:spLocks noChangeArrowheads="1"/>
          </p:cNvSpPr>
          <p:nvPr/>
        </p:nvSpPr>
        <p:spPr bwMode="auto">
          <a:xfrm>
            <a:off x="467544" y="188640"/>
            <a:ext cx="7993062" cy="504354"/>
          </a:xfrm>
          <a:prstGeom prst="rect">
            <a:avLst/>
          </a:prstGeom>
          <a:noFill/>
          <a:ln w="57150" cmpd="thinThick">
            <a:solidFill>
              <a:srgbClr val="FF9933"/>
            </a:solidFill>
            <a:miter lim="800000"/>
            <a:headEnd/>
            <a:tailEnd/>
          </a:ln>
          <a:effectLst/>
        </p:spPr>
        <p:txBody>
          <a:bodyPr wrap="none" anchor="ctr"/>
          <a:lstStyle/>
          <a:p>
            <a:pPr eaLnBrk="1" latinLnBrk="1" hangingPunct="1">
              <a:spcBef>
                <a:spcPct val="0"/>
              </a:spcBef>
              <a:defRPr/>
            </a:pPr>
            <a:r>
              <a:rPr lang="ko-KR" altLang="en-US" dirty="0">
                <a:solidFill>
                  <a:srgbClr val="000000"/>
                </a:solidFill>
                <a:effectLst>
                  <a:outerShdw blurRad="38100" dist="38100" dir="2700000" algn="tl">
                    <a:srgbClr val="C0C0C0"/>
                  </a:outerShdw>
                </a:effectLst>
                <a:latin typeface="함초롬바탕" panose="02030604000101010101" pitchFamily="18" charset="-127"/>
                <a:ea typeface="함초롬바탕" panose="02030604000101010101" pitchFamily="18" charset="-127"/>
                <a:cs typeface="함초롬바탕" panose="02030604000101010101" pitchFamily="18" charset="-127"/>
              </a:rPr>
              <a:t> </a:t>
            </a:r>
            <a:r>
              <a:rPr lang="en-US" altLang="ko-KR" dirty="0">
                <a:solidFill>
                  <a:srgbClr val="000000"/>
                </a:solidFill>
                <a:effectLst>
                  <a:outerShdw blurRad="38100" dist="38100" dir="2700000" algn="tl">
                    <a:srgbClr val="C0C0C0"/>
                  </a:outerShdw>
                </a:effectLst>
                <a:latin typeface="함초롬바탕" panose="02030604000101010101" pitchFamily="18" charset="-127"/>
                <a:ea typeface="함초롬바탕" panose="02030604000101010101" pitchFamily="18" charset="-127"/>
                <a:cs typeface="함초롬바탕" panose="02030604000101010101" pitchFamily="18" charset="-127"/>
              </a:rPr>
              <a:t>Race Against The Machine</a:t>
            </a:r>
          </a:p>
        </p:txBody>
      </p:sp>
      <p:sp>
        <p:nvSpPr>
          <p:cNvPr id="4" name="Line 3"/>
          <p:cNvSpPr>
            <a:spLocks noChangeShapeType="1"/>
          </p:cNvSpPr>
          <p:nvPr/>
        </p:nvSpPr>
        <p:spPr bwMode="auto">
          <a:xfrm flipV="1">
            <a:off x="467544" y="1268760"/>
            <a:ext cx="7993062" cy="0"/>
          </a:xfrm>
          <a:prstGeom prst="line">
            <a:avLst/>
          </a:prstGeom>
          <a:noFill/>
          <a:ln w="57150" cmpd="thinThick">
            <a:solidFill>
              <a:srgbClr val="00AE00"/>
            </a:solidFill>
            <a:round/>
            <a:headEnd/>
            <a:tailEnd/>
          </a:ln>
          <a:effectLst/>
        </p:spPr>
        <p:txBody>
          <a:bodyPr wrap="none" anchor="ctr"/>
          <a:lstStyle/>
          <a:p>
            <a:pPr>
              <a:defRPr/>
            </a:pPr>
            <a:endParaRPr lang="ko-KR" altLang="en-US">
              <a:solidFill>
                <a:srgbClr val="000000"/>
              </a:solidFill>
              <a:effectLst>
                <a:outerShdw blurRad="38100" dist="38100" dir="2700000" algn="tl">
                  <a:srgbClr val="000000">
                    <a:alpha val="43137"/>
                  </a:srgbClr>
                </a:outerShdw>
              </a:effectLst>
            </a:endParaRPr>
          </a:p>
        </p:txBody>
      </p:sp>
      <p:pic>
        <p:nvPicPr>
          <p:cNvPr id="2" name="그림 1"/>
          <p:cNvPicPr>
            <a:picLocks noChangeAspect="1"/>
          </p:cNvPicPr>
          <p:nvPr/>
        </p:nvPicPr>
        <p:blipFill>
          <a:blip r:embed="rId2"/>
          <a:stretch>
            <a:fillRect/>
          </a:stretch>
        </p:blipFill>
        <p:spPr>
          <a:xfrm>
            <a:off x="467544" y="2261108"/>
            <a:ext cx="7993062" cy="4408252"/>
          </a:xfrm>
          <a:prstGeom prst="rect">
            <a:avLst/>
          </a:prstGeom>
        </p:spPr>
      </p:pic>
    </p:spTree>
    <p:extLst>
      <p:ext uri="{BB962C8B-B14F-4D97-AF65-F5344CB8AC3E}">
        <p14:creationId xmlns:p14="http://schemas.microsoft.com/office/powerpoint/2010/main" val="737256364"/>
      </p:ext>
    </p:extLst>
  </p:cSld>
  <p:clrMapOvr>
    <a:masterClrMapping/>
  </p:clrMapOvr>
  <p:transition>
    <p:wipe dir="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1938" name="Rectangle 2"/>
          <p:cNvSpPr>
            <a:spLocks noGrp="1" noChangeArrowheads="1"/>
          </p:cNvSpPr>
          <p:nvPr>
            <p:ph type="subTitle" idx="4294967295"/>
          </p:nvPr>
        </p:nvSpPr>
        <p:spPr>
          <a:xfrm>
            <a:off x="395288" y="782940"/>
            <a:ext cx="8424862" cy="1080809"/>
          </a:xfrm>
        </p:spPr>
        <p:txBody>
          <a:bodyPr/>
          <a:lstStyle/>
          <a:p>
            <a:pPr marL="0" indent="0">
              <a:lnSpc>
                <a:spcPct val="100000"/>
              </a:lnSpc>
              <a:buClr>
                <a:srgbClr val="9966FF"/>
              </a:buClr>
              <a:buNone/>
              <a:defRPr/>
            </a:pPr>
            <a:r>
              <a:rPr lang="en-US" altLang="ko-KR" dirty="0">
                <a:solidFill>
                  <a:srgbClr val="0000FF"/>
                </a:solidFill>
                <a:effectLst>
                  <a:outerShdw blurRad="38100" dist="38100" dir="2700000" algn="tl">
                    <a:srgbClr val="C0C0C0"/>
                  </a:outerShdw>
                </a:effectLst>
                <a:latin typeface="Times New Roman" pitchFamily="18" charset="0"/>
                <a:ea typeface="바탕체" pitchFamily="17" charset="-127"/>
              </a:rPr>
              <a:t>Three Sets of Winners and Losers </a:t>
            </a:r>
          </a:p>
          <a:p>
            <a:pPr>
              <a:lnSpc>
                <a:spcPct val="100000"/>
              </a:lnSpc>
              <a:buClr>
                <a:srgbClr val="9966FF"/>
              </a:buClr>
              <a:defRPr/>
            </a:pPr>
            <a:r>
              <a:rPr lang="en-US" altLang="ko-KR" dirty="0">
                <a:effectLst>
                  <a:outerShdw blurRad="38100" dist="38100" dir="2700000" algn="tl">
                    <a:srgbClr val="C0C0C0"/>
                  </a:outerShdw>
                </a:effectLst>
                <a:latin typeface="Times New Roman" pitchFamily="18" charset="0"/>
                <a:ea typeface="바탕체" pitchFamily="17" charset="-127"/>
              </a:rPr>
              <a:t>High Skilled vs. Low &amp; Mid Skilled Workers</a:t>
            </a:r>
          </a:p>
        </p:txBody>
      </p:sp>
      <p:sp>
        <p:nvSpPr>
          <p:cNvPr id="5" name="Rectangle 4"/>
          <p:cNvSpPr>
            <a:spLocks noChangeArrowheads="1"/>
          </p:cNvSpPr>
          <p:nvPr/>
        </p:nvSpPr>
        <p:spPr bwMode="auto">
          <a:xfrm>
            <a:off x="467544" y="188640"/>
            <a:ext cx="7993062" cy="504354"/>
          </a:xfrm>
          <a:prstGeom prst="rect">
            <a:avLst/>
          </a:prstGeom>
          <a:noFill/>
          <a:ln w="57150" cmpd="thinThick">
            <a:solidFill>
              <a:srgbClr val="FF9933"/>
            </a:solidFill>
            <a:miter lim="800000"/>
            <a:headEnd/>
            <a:tailEnd/>
          </a:ln>
          <a:effectLst/>
        </p:spPr>
        <p:txBody>
          <a:bodyPr wrap="none" anchor="ctr"/>
          <a:lstStyle/>
          <a:p>
            <a:pPr eaLnBrk="1" latinLnBrk="1" hangingPunct="1">
              <a:spcBef>
                <a:spcPct val="0"/>
              </a:spcBef>
              <a:defRPr/>
            </a:pPr>
            <a:r>
              <a:rPr lang="ko-KR" altLang="en-US" dirty="0">
                <a:solidFill>
                  <a:srgbClr val="000000"/>
                </a:solidFill>
                <a:effectLst>
                  <a:outerShdw blurRad="38100" dist="38100" dir="2700000" algn="tl">
                    <a:srgbClr val="C0C0C0"/>
                  </a:outerShdw>
                </a:effectLst>
                <a:latin typeface="함초롬바탕" panose="02030604000101010101" pitchFamily="18" charset="-127"/>
                <a:ea typeface="함초롬바탕" panose="02030604000101010101" pitchFamily="18" charset="-127"/>
                <a:cs typeface="함초롬바탕" panose="02030604000101010101" pitchFamily="18" charset="-127"/>
              </a:rPr>
              <a:t> </a:t>
            </a:r>
            <a:r>
              <a:rPr lang="en-US" altLang="ko-KR" dirty="0">
                <a:solidFill>
                  <a:srgbClr val="000000"/>
                </a:solidFill>
                <a:effectLst>
                  <a:outerShdw blurRad="38100" dist="38100" dir="2700000" algn="tl">
                    <a:srgbClr val="C0C0C0"/>
                  </a:outerShdw>
                </a:effectLst>
                <a:latin typeface="함초롬바탕" panose="02030604000101010101" pitchFamily="18" charset="-127"/>
                <a:ea typeface="함초롬바탕" panose="02030604000101010101" pitchFamily="18" charset="-127"/>
                <a:cs typeface="함초롬바탕" panose="02030604000101010101" pitchFamily="18" charset="-127"/>
              </a:rPr>
              <a:t>Race Against The Machine</a:t>
            </a:r>
          </a:p>
        </p:txBody>
      </p:sp>
      <p:sp>
        <p:nvSpPr>
          <p:cNvPr id="4" name="Line 3"/>
          <p:cNvSpPr>
            <a:spLocks noChangeShapeType="1"/>
          </p:cNvSpPr>
          <p:nvPr/>
        </p:nvSpPr>
        <p:spPr bwMode="auto">
          <a:xfrm flipV="1">
            <a:off x="467544" y="1268760"/>
            <a:ext cx="7993062" cy="0"/>
          </a:xfrm>
          <a:prstGeom prst="line">
            <a:avLst/>
          </a:prstGeom>
          <a:noFill/>
          <a:ln w="57150" cmpd="thinThick">
            <a:solidFill>
              <a:srgbClr val="00AE00"/>
            </a:solidFill>
            <a:round/>
            <a:headEnd/>
            <a:tailEnd/>
          </a:ln>
          <a:effectLst/>
        </p:spPr>
        <p:txBody>
          <a:bodyPr wrap="none" anchor="ctr"/>
          <a:lstStyle/>
          <a:p>
            <a:pPr>
              <a:defRPr/>
            </a:pPr>
            <a:endParaRPr lang="ko-KR" altLang="en-US">
              <a:solidFill>
                <a:srgbClr val="000000"/>
              </a:solidFill>
              <a:effectLst>
                <a:outerShdw blurRad="38100" dist="38100" dir="2700000" algn="tl">
                  <a:srgbClr val="000000">
                    <a:alpha val="43137"/>
                  </a:srgbClr>
                </a:outerShdw>
              </a:effectLst>
            </a:endParaRPr>
          </a:p>
        </p:txBody>
      </p:sp>
      <p:pic>
        <p:nvPicPr>
          <p:cNvPr id="3" name="그림 2"/>
          <p:cNvPicPr>
            <a:picLocks noChangeAspect="1"/>
          </p:cNvPicPr>
          <p:nvPr/>
        </p:nvPicPr>
        <p:blipFill>
          <a:blip r:embed="rId2"/>
          <a:stretch>
            <a:fillRect/>
          </a:stretch>
        </p:blipFill>
        <p:spPr>
          <a:xfrm>
            <a:off x="467544" y="1988840"/>
            <a:ext cx="7993062" cy="4794419"/>
          </a:xfrm>
          <a:prstGeom prst="rect">
            <a:avLst/>
          </a:prstGeom>
        </p:spPr>
      </p:pic>
    </p:spTree>
    <p:extLst>
      <p:ext uri="{BB962C8B-B14F-4D97-AF65-F5344CB8AC3E}">
        <p14:creationId xmlns:p14="http://schemas.microsoft.com/office/powerpoint/2010/main" val="87066558"/>
      </p:ext>
    </p:extLst>
  </p:cSld>
  <p:clrMapOvr>
    <a:masterClrMapping/>
  </p:clrMapOvr>
  <p:transition>
    <p:wipe dir="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1938" name="Rectangle 2"/>
          <p:cNvSpPr>
            <a:spLocks noGrp="1" noChangeArrowheads="1"/>
          </p:cNvSpPr>
          <p:nvPr>
            <p:ph type="subTitle" idx="4294967295"/>
          </p:nvPr>
        </p:nvSpPr>
        <p:spPr>
          <a:xfrm>
            <a:off x="395288" y="782940"/>
            <a:ext cx="8424862" cy="1080809"/>
          </a:xfrm>
        </p:spPr>
        <p:txBody>
          <a:bodyPr/>
          <a:lstStyle/>
          <a:p>
            <a:pPr marL="0" indent="0">
              <a:lnSpc>
                <a:spcPct val="100000"/>
              </a:lnSpc>
              <a:buClr>
                <a:srgbClr val="9966FF"/>
              </a:buClr>
              <a:buNone/>
              <a:defRPr/>
            </a:pPr>
            <a:r>
              <a:rPr lang="en-US" altLang="ko-KR" dirty="0">
                <a:solidFill>
                  <a:srgbClr val="0000FF"/>
                </a:solidFill>
                <a:effectLst>
                  <a:outerShdw blurRad="38100" dist="38100" dir="2700000" algn="tl">
                    <a:srgbClr val="C0C0C0"/>
                  </a:outerShdw>
                </a:effectLst>
                <a:latin typeface="Times New Roman" pitchFamily="18" charset="0"/>
                <a:ea typeface="바탕체" pitchFamily="17" charset="-127"/>
              </a:rPr>
              <a:t>Three Sets of Winners and Losers </a:t>
            </a:r>
          </a:p>
          <a:p>
            <a:pPr>
              <a:lnSpc>
                <a:spcPct val="100000"/>
              </a:lnSpc>
              <a:buClr>
                <a:srgbClr val="9966FF"/>
              </a:buClr>
              <a:defRPr/>
            </a:pPr>
            <a:r>
              <a:rPr lang="en-US" altLang="ko-KR" dirty="0">
                <a:effectLst>
                  <a:outerShdw blurRad="38100" dist="38100" dir="2700000" algn="tl">
                    <a:srgbClr val="C0C0C0"/>
                  </a:outerShdw>
                </a:effectLst>
                <a:latin typeface="Times New Roman" pitchFamily="18" charset="0"/>
                <a:ea typeface="바탕체" pitchFamily="17" charset="-127"/>
              </a:rPr>
              <a:t>Capital vs. Labor</a:t>
            </a:r>
          </a:p>
        </p:txBody>
      </p:sp>
      <p:sp>
        <p:nvSpPr>
          <p:cNvPr id="5" name="Rectangle 4"/>
          <p:cNvSpPr>
            <a:spLocks noChangeArrowheads="1"/>
          </p:cNvSpPr>
          <p:nvPr/>
        </p:nvSpPr>
        <p:spPr bwMode="auto">
          <a:xfrm>
            <a:off x="467544" y="188640"/>
            <a:ext cx="7993062" cy="504354"/>
          </a:xfrm>
          <a:prstGeom prst="rect">
            <a:avLst/>
          </a:prstGeom>
          <a:noFill/>
          <a:ln w="57150" cmpd="thinThick">
            <a:solidFill>
              <a:srgbClr val="FF9933"/>
            </a:solidFill>
            <a:miter lim="800000"/>
            <a:headEnd/>
            <a:tailEnd/>
          </a:ln>
          <a:effectLst/>
        </p:spPr>
        <p:txBody>
          <a:bodyPr wrap="none" anchor="ctr"/>
          <a:lstStyle/>
          <a:p>
            <a:pPr eaLnBrk="1" latinLnBrk="1" hangingPunct="1">
              <a:spcBef>
                <a:spcPct val="0"/>
              </a:spcBef>
              <a:defRPr/>
            </a:pPr>
            <a:r>
              <a:rPr lang="ko-KR" altLang="en-US" dirty="0">
                <a:solidFill>
                  <a:srgbClr val="000000"/>
                </a:solidFill>
                <a:effectLst>
                  <a:outerShdw blurRad="38100" dist="38100" dir="2700000" algn="tl">
                    <a:srgbClr val="C0C0C0"/>
                  </a:outerShdw>
                </a:effectLst>
                <a:latin typeface="함초롬바탕" panose="02030604000101010101" pitchFamily="18" charset="-127"/>
                <a:ea typeface="함초롬바탕" panose="02030604000101010101" pitchFamily="18" charset="-127"/>
                <a:cs typeface="함초롬바탕" panose="02030604000101010101" pitchFamily="18" charset="-127"/>
              </a:rPr>
              <a:t> </a:t>
            </a:r>
            <a:r>
              <a:rPr lang="en-US" altLang="ko-KR" dirty="0">
                <a:solidFill>
                  <a:srgbClr val="000000"/>
                </a:solidFill>
                <a:effectLst>
                  <a:outerShdw blurRad="38100" dist="38100" dir="2700000" algn="tl">
                    <a:srgbClr val="C0C0C0"/>
                  </a:outerShdw>
                </a:effectLst>
                <a:latin typeface="함초롬바탕" panose="02030604000101010101" pitchFamily="18" charset="-127"/>
                <a:ea typeface="함초롬바탕" panose="02030604000101010101" pitchFamily="18" charset="-127"/>
                <a:cs typeface="함초롬바탕" panose="02030604000101010101" pitchFamily="18" charset="-127"/>
              </a:rPr>
              <a:t>Race Against The Machine</a:t>
            </a:r>
          </a:p>
        </p:txBody>
      </p:sp>
      <p:sp>
        <p:nvSpPr>
          <p:cNvPr id="4" name="Line 3"/>
          <p:cNvSpPr>
            <a:spLocks noChangeShapeType="1"/>
          </p:cNvSpPr>
          <p:nvPr/>
        </p:nvSpPr>
        <p:spPr bwMode="auto">
          <a:xfrm flipV="1">
            <a:off x="467544" y="1268760"/>
            <a:ext cx="7993062" cy="0"/>
          </a:xfrm>
          <a:prstGeom prst="line">
            <a:avLst/>
          </a:prstGeom>
          <a:noFill/>
          <a:ln w="57150" cmpd="thinThick">
            <a:solidFill>
              <a:srgbClr val="00AE00"/>
            </a:solidFill>
            <a:round/>
            <a:headEnd/>
            <a:tailEnd/>
          </a:ln>
          <a:effectLst/>
        </p:spPr>
        <p:txBody>
          <a:bodyPr wrap="none" anchor="ctr"/>
          <a:lstStyle/>
          <a:p>
            <a:pPr>
              <a:defRPr/>
            </a:pPr>
            <a:endParaRPr lang="ko-KR" altLang="en-US">
              <a:solidFill>
                <a:srgbClr val="000000"/>
              </a:solidFill>
              <a:effectLst>
                <a:outerShdw blurRad="38100" dist="38100" dir="2700000" algn="tl">
                  <a:srgbClr val="000000">
                    <a:alpha val="43137"/>
                  </a:srgbClr>
                </a:outerShdw>
              </a:effectLst>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568" y="1844824"/>
            <a:ext cx="6707088" cy="4737464"/>
          </a:xfrm>
          <a:prstGeom prst="rect">
            <a:avLst/>
          </a:prstGeom>
        </p:spPr>
      </p:pic>
      <p:sp>
        <p:nvSpPr>
          <p:cNvPr id="6" name="직사각형 5"/>
          <p:cNvSpPr/>
          <p:nvPr/>
        </p:nvSpPr>
        <p:spPr>
          <a:xfrm>
            <a:off x="3942184" y="6536377"/>
            <a:ext cx="5094312" cy="276999"/>
          </a:xfrm>
          <a:prstGeom prst="rect">
            <a:avLst/>
          </a:prstGeom>
        </p:spPr>
        <p:txBody>
          <a:bodyPr wrap="square">
            <a:spAutoFit/>
          </a:bodyPr>
          <a:lstStyle/>
          <a:p>
            <a:r>
              <a:rPr lang="ko-KR" altLang="en-US" sz="1200" dirty="0">
                <a:hlinkClick r:id="rId3"/>
              </a:rPr>
              <a:t>https://toonintoday.wordpress.com/2017/04/30/labor-vs-capital/</a:t>
            </a:r>
            <a:r>
              <a:rPr lang="en-US" altLang="ko-KR" sz="1200" dirty="0"/>
              <a:t> </a:t>
            </a:r>
            <a:endParaRPr lang="ko-KR" altLang="en-US" sz="1200" dirty="0"/>
          </a:p>
        </p:txBody>
      </p:sp>
    </p:spTree>
    <p:extLst>
      <p:ext uri="{BB962C8B-B14F-4D97-AF65-F5344CB8AC3E}">
        <p14:creationId xmlns:p14="http://schemas.microsoft.com/office/powerpoint/2010/main" val="891276699"/>
      </p:ext>
    </p:extLst>
  </p:cSld>
  <p:clrMapOvr>
    <a:masterClrMapping/>
  </p:clrMapOvr>
  <p:transition>
    <p:wipe dir="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1938" name="Rectangle 2"/>
          <p:cNvSpPr>
            <a:spLocks noGrp="1" noChangeArrowheads="1"/>
          </p:cNvSpPr>
          <p:nvPr>
            <p:ph type="subTitle" idx="4294967295"/>
          </p:nvPr>
        </p:nvSpPr>
        <p:spPr>
          <a:xfrm>
            <a:off x="395288" y="782940"/>
            <a:ext cx="8424862" cy="1080809"/>
          </a:xfrm>
        </p:spPr>
        <p:txBody>
          <a:bodyPr/>
          <a:lstStyle/>
          <a:p>
            <a:pPr marL="0" indent="0">
              <a:lnSpc>
                <a:spcPct val="100000"/>
              </a:lnSpc>
              <a:buClr>
                <a:srgbClr val="9966FF"/>
              </a:buClr>
              <a:buNone/>
              <a:defRPr/>
            </a:pPr>
            <a:r>
              <a:rPr lang="en-US" altLang="ko-KR" dirty="0">
                <a:solidFill>
                  <a:srgbClr val="0000FF"/>
                </a:solidFill>
                <a:effectLst>
                  <a:outerShdw blurRad="38100" dist="38100" dir="2700000" algn="tl">
                    <a:srgbClr val="C0C0C0"/>
                  </a:outerShdw>
                </a:effectLst>
                <a:latin typeface="Times New Roman" pitchFamily="18" charset="0"/>
                <a:ea typeface="바탕체" pitchFamily="17" charset="-127"/>
              </a:rPr>
              <a:t>Three Sets of Winners and Losers </a:t>
            </a:r>
          </a:p>
          <a:p>
            <a:pPr>
              <a:lnSpc>
                <a:spcPct val="100000"/>
              </a:lnSpc>
              <a:buClr>
                <a:srgbClr val="9966FF"/>
              </a:buClr>
              <a:defRPr/>
            </a:pPr>
            <a:r>
              <a:rPr lang="en-US" altLang="ko-KR" dirty="0">
                <a:effectLst>
                  <a:outerShdw blurRad="38100" dist="38100" dir="2700000" algn="tl">
                    <a:srgbClr val="C0C0C0"/>
                  </a:outerShdw>
                </a:effectLst>
                <a:latin typeface="Times New Roman" pitchFamily="18" charset="0"/>
                <a:ea typeface="바탕체" pitchFamily="17" charset="-127"/>
              </a:rPr>
              <a:t>Capital vs. Labor</a:t>
            </a:r>
          </a:p>
        </p:txBody>
      </p:sp>
      <p:sp>
        <p:nvSpPr>
          <p:cNvPr id="5" name="Rectangle 4"/>
          <p:cNvSpPr>
            <a:spLocks noChangeArrowheads="1"/>
          </p:cNvSpPr>
          <p:nvPr/>
        </p:nvSpPr>
        <p:spPr bwMode="auto">
          <a:xfrm>
            <a:off x="467544" y="188640"/>
            <a:ext cx="7993062" cy="504354"/>
          </a:xfrm>
          <a:prstGeom prst="rect">
            <a:avLst/>
          </a:prstGeom>
          <a:noFill/>
          <a:ln w="57150" cmpd="thinThick">
            <a:solidFill>
              <a:srgbClr val="FF9933"/>
            </a:solidFill>
            <a:miter lim="800000"/>
            <a:headEnd/>
            <a:tailEnd/>
          </a:ln>
          <a:effectLst/>
        </p:spPr>
        <p:txBody>
          <a:bodyPr wrap="none" anchor="ctr"/>
          <a:lstStyle/>
          <a:p>
            <a:pPr eaLnBrk="1" latinLnBrk="1" hangingPunct="1">
              <a:spcBef>
                <a:spcPct val="0"/>
              </a:spcBef>
              <a:defRPr/>
            </a:pPr>
            <a:r>
              <a:rPr lang="ko-KR" altLang="en-US" dirty="0">
                <a:solidFill>
                  <a:srgbClr val="000000"/>
                </a:solidFill>
                <a:effectLst>
                  <a:outerShdw blurRad="38100" dist="38100" dir="2700000" algn="tl">
                    <a:srgbClr val="C0C0C0"/>
                  </a:outerShdw>
                </a:effectLst>
                <a:latin typeface="함초롬바탕" panose="02030604000101010101" pitchFamily="18" charset="-127"/>
                <a:ea typeface="함초롬바탕" panose="02030604000101010101" pitchFamily="18" charset="-127"/>
                <a:cs typeface="함초롬바탕" panose="02030604000101010101" pitchFamily="18" charset="-127"/>
              </a:rPr>
              <a:t> </a:t>
            </a:r>
            <a:r>
              <a:rPr lang="en-US" altLang="ko-KR" dirty="0">
                <a:solidFill>
                  <a:srgbClr val="000000"/>
                </a:solidFill>
                <a:effectLst>
                  <a:outerShdw blurRad="38100" dist="38100" dir="2700000" algn="tl">
                    <a:srgbClr val="C0C0C0"/>
                  </a:outerShdw>
                </a:effectLst>
                <a:latin typeface="함초롬바탕" panose="02030604000101010101" pitchFamily="18" charset="-127"/>
                <a:ea typeface="함초롬바탕" panose="02030604000101010101" pitchFamily="18" charset="-127"/>
                <a:cs typeface="함초롬바탕" panose="02030604000101010101" pitchFamily="18" charset="-127"/>
              </a:rPr>
              <a:t>Race Against The Machine</a:t>
            </a:r>
          </a:p>
        </p:txBody>
      </p:sp>
      <p:sp>
        <p:nvSpPr>
          <p:cNvPr id="4" name="Line 3"/>
          <p:cNvSpPr>
            <a:spLocks noChangeShapeType="1"/>
          </p:cNvSpPr>
          <p:nvPr/>
        </p:nvSpPr>
        <p:spPr bwMode="auto">
          <a:xfrm flipV="1">
            <a:off x="467544" y="1268760"/>
            <a:ext cx="7993062" cy="0"/>
          </a:xfrm>
          <a:prstGeom prst="line">
            <a:avLst/>
          </a:prstGeom>
          <a:noFill/>
          <a:ln w="57150" cmpd="thinThick">
            <a:solidFill>
              <a:srgbClr val="00AE00"/>
            </a:solidFill>
            <a:round/>
            <a:headEnd/>
            <a:tailEnd/>
          </a:ln>
          <a:effectLst/>
        </p:spPr>
        <p:txBody>
          <a:bodyPr wrap="none" anchor="ctr"/>
          <a:lstStyle/>
          <a:p>
            <a:pPr>
              <a:defRPr/>
            </a:pPr>
            <a:endParaRPr lang="ko-KR" altLang="en-US">
              <a:solidFill>
                <a:srgbClr val="000000"/>
              </a:solidFill>
              <a:effectLst>
                <a:outerShdw blurRad="38100" dist="38100" dir="2700000" algn="tl">
                  <a:srgbClr val="000000">
                    <a:alpha val="43137"/>
                  </a:srgbClr>
                </a:outerShdw>
              </a:effectLst>
            </a:endParaRPr>
          </a:p>
        </p:txBody>
      </p:sp>
      <p:pic>
        <p:nvPicPr>
          <p:cNvPr id="3" name="그림 2"/>
          <p:cNvPicPr>
            <a:picLocks noChangeAspect="1"/>
          </p:cNvPicPr>
          <p:nvPr/>
        </p:nvPicPr>
        <p:blipFill>
          <a:blip r:embed="rId2"/>
          <a:stretch>
            <a:fillRect/>
          </a:stretch>
        </p:blipFill>
        <p:spPr>
          <a:xfrm>
            <a:off x="467544" y="1806652"/>
            <a:ext cx="7993062" cy="5006724"/>
          </a:xfrm>
          <a:prstGeom prst="rect">
            <a:avLst/>
          </a:prstGeom>
        </p:spPr>
      </p:pic>
    </p:spTree>
    <p:extLst>
      <p:ext uri="{BB962C8B-B14F-4D97-AF65-F5344CB8AC3E}">
        <p14:creationId xmlns:p14="http://schemas.microsoft.com/office/powerpoint/2010/main" val="989042268"/>
      </p:ext>
    </p:extLst>
  </p:cSld>
  <p:clrMapOvr>
    <a:masterClrMapping/>
  </p:clrMapOvr>
  <p:transition>
    <p:wipe dir="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1938" name="Rectangle 2"/>
          <p:cNvSpPr>
            <a:spLocks noGrp="1" noChangeArrowheads="1"/>
          </p:cNvSpPr>
          <p:nvPr>
            <p:ph type="subTitle" idx="4294967295"/>
          </p:nvPr>
        </p:nvSpPr>
        <p:spPr>
          <a:xfrm>
            <a:off x="395288" y="782940"/>
            <a:ext cx="8424862" cy="1080809"/>
          </a:xfrm>
        </p:spPr>
        <p:txBody>
          <a:bodyPr/>
          <a:lstStyle/>
          <a:p>
            <a:pPr marL="0" indent="0">
              <a:lnSpc>
                <a:spcPct val="100000"/>
              </a:lnSpc>
              <a:buClr>
                <a:srgbClr val="9966FF"/>
              </a:buClr>
              <a:buNone/>
              <a:defRPr/>
            </a:pPr>
            <a:r>
              <a:rPr lang="en-US" altLang="ko-KR" dirty="0">
                <a:solidFill>
                  <a:srgbClr val="0000FF"/>
                </a:solidFill>
                <a:effectLst>
                  <a:outerShdw blurRad="38100" dist="38100" dir="2700000" algn="tl">
                    <a:srgbClr val="C0C0C0"/>
                  </a:outerShdw>
                </a:effectLst>
                <a:latin typeface="Times New Roman" pitchFamily="18" charset="0"/>
                <a:ea typeface="바탕체" pitchFamily="17" charset="-127"/>
              </a:rPr>
              <a:t>Three Sets of Winners and Losers </a:t>
            </a:r>
          </a:p>
          <a:p>
            <a:pPr>
              <a:lnSpc>
                <a:spcPct val="100000"/>
              </a:lnSpc>
              <a:buClr>
                <a:srgbClr val="9966FF"/>
              </a:buClr>
              <a:defRPr/>
            </a:pPr>
            <a:r>
              <a:rPr lang="en-US" altLang="ko-KR" dirty="0">
                <a:effectLst>
                  <a:outerShdw blurRad="38100" dist="38100" dir="2700000" algn="tl">
                    <a:srgbClr val="C0C0C0"/>
                  </a:outerShdw>
                </a:effectLst>
                <a:latin typeface="Times New Roman" pitchFamily="18" charset="0"/>
                <a:ea typeface="바탕체" pitchFamily="17" charset="-127"/>
              </a:rPr>
              <a:t>Superstars vs. Everyone Else</a:t>
            </a:r>
          </a:p>
        </p:txBody>
      </p:sp>
      <p:sp>
        <p:nvSpPr>
          <p:cNvPr id="5" name="Rectangle 4"/>
          <p:cNvSpPr>
            <a:spLocks noChangeArrowheads="1"/>
          </p:cNvSpPr>
          <p:nvPr/>
        </p:nvSpPr>
        <p:spPr bwMode="auto">
          <a:xfrm>
            <a:off x="467544" y="188640"/>
            <a:ext cx="7993062" cy="504354"/>
          </a:xfrm>
          <a:prstGeom prst="rect">
            <a:avLst/>
          </a:prstGeom>
          <a:noFill/>
          <a:ln w="57150" cmpd="thinThick">
            <a:solidFill>
              <a:srgbClr val="FF9933"/>
            </a:solidFill>
            <a:miter lim="800000"/>
            <a:headEnd/>
            <a:tailEnd/>
          </a:ln>
          <a:effectLst/>
        </p:spPr>
        <p:txBody>
          <a:bodyPr wrap="none" anchor="ctr"/>
          <a:lstStyle/>
          <a:p>
            <a:pPr eaLnBrk="1" latinLnBrk="1" hangingPunct="1">
              <a:spcBef>
                <a:spcPct val="0"/>
              </a:spcBef>
              <a:defRPr/>
            </a:pPr>
            <a:r>
              <a:rPr lang="ko-KR" altLang="en-US" dirty="0">
                <a:solidFill>
                  <a:srgbClr val="000000"/>
                </a:solidFill>
                <a:effectLst>
                  <a:outerShdw blurRad="38100" dist="38100" dir="2700000" algn="tl">
                    <a:srgbClr val="C0C0C0"/>
                  </a:outerShdw>
                </a:effectLst>
                <a:latin typeface="함초롬바탕" panose="02030604000101010101" pitchFamily="18" charset="-127"/>
                <a:ea typeface="함초롬바탕" panose="02030604000101010101" pitchFamily="18" charset="-127"/>
                <a:cs typeface="함초롬바탕" panose="02030604000101010101" pitchFamily="18" charset="-127"/>
              </a:rPr>
              <a:t> </a:t>
            </a:r>
            <a:r>
              <a:rPr lang="en-US" altLang="ko-KR" dirty="0">
                <a:solidFill>
                  <a:srgbClr val="000000"/>
                </a:solidFill>
                <a:effectLst>
                  <a:outerShdw blurRad="38100" dist="38100" dir="2700000" algn="tl">
                    <a:srgbClr val="C0C0C0"/>
                  </a:outerShdw>
                </a:effectLst>
                <a:latin typeface="함초롬바탕" panose="02030604000101010101" pitchFamily="18" charset="-127"/>
                <a:ea typeface="함초롬바탕" panose="02030604000101010101" pitchFamily="18" charset="-127"/>
                <a:cs typeface="함초롬바탕" panose="02030604000101010101" pitchFamily="18" charset="-127"/>
              </a:rPr>
              <a:t>Race Against The Machine</a:t>
            </a:r>
          </a:p>
        </p:txBody>
      </p:sp>
      <p:sp>
        <p:nvSpPr>
          <p:cNvPr id="4" name="Line 3"/>
          <p:cNvSpPr>
            <a:spLocks noChangeShapeType="1"/>
          </p:cNvSpPr>
          <p:nvPr/>
        </p:nvSpPr>
        <p:spPr bwMode="auto">
          <a:xfrm flipV="1">
            <a:off x="467544" y="1268760"/>
            <a:ext cx="7993062" cy="0"/>
          </a:xfrm>
          <a:prstGeom prst="line">
            <a:avLst/>
          </a:prstGeom>
          <a:noFill/>
          <a:ln w="57150" cmpd="thinThick">
            <a:solidFill>
              <a:srgbClr val="00AE00"/>
            </a:solidFill>
            <a:round/>
            <a:headEnd/>
            <a:tailEnd/>
          </a:ln>
          <a:effectLst/>
        </p:spPr>
        <p:txBody>
          <a:bodyPr wrap="none" anchor="ctr"/>
          <a:lstStyle/>
          <a:p>
            <a:pPr>
              <a:defRPr/>
            </a:pPr>
            <a:endParaRPr lang="ko-KR" altLang="en-US">
              <a:solidFill>
                <a:srgbClr val="000000"/>
              </a:solidFill>
              <a:effectLst>
                <a:outerShdw blurRad="38100" dist="38100" dir="2700000" algn="tl">
                  <a:srgbClr val="000000">
                    <a:alpha val="43137"/>
                  </a:srgbClr>
                </a:outerShdw>
              </a:effectLst>
            </a:endParaRPr>
          </a:p>
        </p:txBody>
      </p:sp>
      <p:pic>
        <p:nvPicPr>
          <p:cNvPr id="2" name="그림 1"/>
          <p:cNvPicPr>
            <a:picLocks noChangeAspect="1"/>
          </p:cNvPicPr>
          <p:nvPr/>
        </p:nvPicPr>
        <p:blipFill>
          <a:blip r:embed="rId2"/>
          <a:stretch>
            <a:fillRect/>
          </a:stretch>
        </p:blipFill>
        <p:spPr>
          <a:xfrm>
            <a:off x="1259632" y="1844824"/>
            <a:ext cx="6499034" cy="4994251"/>
          </a:xfrm>
          <a:prstGeom prst="rect">
            <a:avLst/>
          </a:prstGeom>
        </p:spPr>
      </p:pic>
    </p:spTree>
    <p:extLst>
      <p:ext uri="{BB962C8B-B14F-4D97-AF65-F5344CB8AC3E}">
        <p14:creationId xmlns:p14="http://schemas.microsoft.com/office/powerpoint/2010/main" val="1309970496"/>
      </p:ext>
    </p:extLst>
  </p:cSld>
  <p:clrMapOvr>
    <a:masterClrMapping/>
  </p:clrMapOvr>
  <p:transition>
    <p:wipe dir="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1938" name="Rectangle 2"/>
          <p:cNvSpPr>
            <a:spLocks noGrp="1" noChangeArrowheads="1"/>
          </p:cNvSpPr>
          <p:nvPr>
            <p:ph type="subTitle" idx="4294967295"/>
          </p:nvPr>
        </p:nvSpPr>
        <p:spPr>
          <a:xfrm>
            <a:off x="395288" y="782940"/>
            <a:ext cx="8424862" cy="4718728"/>
          </a:xfrm>
        </p:spPr>
        <p:txBody>
          <a:bodyPr/>
          <a:lstStyle/>
          <a:p>
            <a:pPr marL="0" indent="0">
              <a:lnSpc>
                <a:spcPct val="100000"/>
              </a:lnSpc>
              <a:buClr>
                <a:srgbClr val="9966FF"/>
              </a:buClr>
              <a:buNone/>
              <a:defRPr/>
            </a:pPr>
            <a:r>
              <a:rPr lang="en-US" altLang="ko-KR" dirty="0">
                <a:solidFill>
                  <a:srgbClr val="0000FF"/>
                </a:solidFill>
                <a:effectLst>
                  <a:outerShdw blurRad="38100" dist="38100" dir="2700000" algn="tl">
                    <a:srgbClr val="C0C0C0"/>
                  </a:outerShdw>
                </a:effectLst>
                <a:latin typeface="Times New Roman" pitchFamily="18" charset="0"/>
                <a:ea typeface="바탕체" pitchFamily="17" charset="-127"/>
              </a:rPr>
              <a:t>But if humans and machines work together,     everyone wins! </a:t>
            </a:r>
          </a:p>
          <a:p>
            <a:pPr>
              <a:lnSpc>
                <a:spcPct val="100000"/>
              </a:lnSpc>
              <a:buClr>
                <a:srgbClr val="9966FF"/>
              </a:buClr>
              <a:defRPr/>
            </a:pPr>
            <a:r>
              <a:rPr lang="en-US" altLang="ko-KR" sz="2400" dirty="0">
                <a:solidFill>
                  <a:srgbClr val="3366FF"/>
                </a:solidFill>
                <a:effectLst>
                  <a:outerShdw blurRad="38100" dist="38100" dir="2700000" algn="tl">
                    <a:srgbClr val="C0C0C0"/>
                  </a:outerShdw>
                </a:effectLst>
                <a:latin typeface="Times New Roman" pitchFamily="18" charset="0"/>
                <a:ea typeface="바탕체" pitchFamily="17" charset="-127"/>
              </a:rPr>
              <a:t>Weak human + machine + better process</a:t>
            </a:r>
            <a:r>
              <a:rPr lang="en-US" altLang="ko-KR" sz="2400" dirty="0">
                <a:effectLst>
                  <a:outerShdw blurRad="38100" dist="38100" dir="2700000" algn="tl">
                    <a:srgbClr val="C0C0C0"/>
                  </a:outerShdw>
                </a:effectLst>
                <a:latin typeface="Times New Roman" pitchFamily="18" charset="0"/>
                <a:ea typeface="바탕체" pitchFamily="17" charset="-127"/>
              </a:rPr>
              <a:t> was superior to a strong computer alone and, more remarkably, superior to a strong human + machine + inferior process. </a:t>
            </a:r>
          </a:p>
          <a:p>
            <a:pPr>
              <a:lnSpc>
                <a:spcPct val="100000"/>
              </a:lnSpc>
              <a:buClr>
                <a:srgbClr val="9966FF"/>
              </a:buClr>
              <a:defRPr/>
            </a:pPr>
            <a:endParaRPr lang="en-US" altLang="ko-KR" sz="2400" dirty="0">
              <a:effectLst>
                <a:outerShdw blurRad="38100" dist="38100" dir="2700000" algn="tl">
                  <a:srgbClr val="C0C0C0"/>
                </a:outerShdw>
              </a:effectLst>
              <a:latin typeface="Times New Roman" pitchFamily="18" charset="0"/>
              <a:ea typeface="바탕체" pitchFamily="17" charset="-127"/>
            </a:endParaRPr>
          </a:p>
          <a:p>
            <a:pPr>
              <a:lnSpc>
                <a:spcPct val="100000"/>
              </a:lnSpc>
              <a:buClr>
                <a:srgbClr val="9966FF"/>
              </a:buClr>
              <a:defRPr/>
            </a:pPr>
            <a:r>
              <a:rPr lang="en-US" altLang="ko-KR" sz="2400" dirty="0">
                <a:effectLst>
                  <a:outerShdw blurRad="38100" dist="38100" dir="2700000" algn="tl">
                    <a:srgbClr val="C0C0C0"/>
                  </a:outerShdw>
                </a:effectLst>
                <a:latin typeface="Times New Roman" pitchFamily="18" charset="0"/>
                <a:ea typeface="바탕체" pitchFamily="17" charset="-127"/>
              </a:rPr>
              <a:t>Technology enables more and more opportunities for what Google chief economist Hal Varian calls </a:t>
            </a:r>
            <a:r>
              <a:rPr lang="ko-KR" altLang="en-US" sz="2400" dirty="0">
                <a:effectLst>
                  <a:outerShdw blurRad="38100" dist="38100" dir="2700000" algn="tl">
                    <a:srgbClr val="C0C0C0"/>
                  </a:outerShdw>
                </a:effectLst>
                <a:latin typeface="Times New Roman" pitchFamily="18" charset="0"/>
                <a:ea typeface="바탕체" pitchFamily="17" charset="-127"/>
              </a:rPr>
              <a:t>                                 </a:t>
            </a:r>
            <a:r>
              <a:rPr lang="en-US" altLang="ko-KR" sz="2400" dirty="0">
                <a:effectLst>
                  <a:outerShdw blurRad="38100" dist="38100" dir="2700000" algn="tl">
                    <a:srgbClr val="C0C0C0"/>
                  </a:outerShdw>
                </a:effectLst>
                <a:latin typeface="Times New Roman" pitchFamily="18" charset="0"/>
                <a:ea typeface="바탕체" pitchFamily="17" charset="-127"/>
              </a:rPr>
              <a:t>“</a:t>
            </a:r>
            <a:r>
              <a:rPr lang="en-US" altLang="ko-KR" sz="2400" dirty="0">
                <a:solidFill>
                  <a:srgbClr val="3366FF"/>
                </a:solidFill>
                <a:effectLst>
                  <a:outerShdw blurRad="38100" dist="38100" dir="2700000" algn="tl">
                    <a:srgbClr val="C0C0C0"/>
                  </a:outerShdw>
                </a:effectLst>
                <a:latin typeface="Times New Roman" pitchFamily="18" charset="0"/>
                <a:ea typeface="바탕체" pitchFamily="17" charset="-127"/>
              </a:rPr>
              <a:t>micro-multinationals</a:t>
            </a:r>
            <a:r>
              <a:rPr lang="en-US" altLang="ko-KR" sz="2400" dirty="0">
                <a:effectLst>
                  <a:outerShdw blurRad="38100" dist="38100" dir="2700000" algn="tl">
                    <a:srgbClr val="C0C0C0"/>
                  </a:outerShdw>
                </a:effectLst>
                <a:latin typeface="Times New Roman" pitchFamily="18" charset="0"/>
                <a:ea typeface="바탕체" pitchFamily="17" charset="-127"/>
              </a:rPr>
              <a:t>”—businesses with less than a dozen employees that sell to customers worldwide and often draw on worldwide supplier and partner networks. </a:t>
            </a:r>
          </a:p>
        </p:txBody>
      </p:sp>
      <p:sp>
        <p:nvSpPr>
          <p:cNvPr id="5" name="Rectangle 4"/>
          <p:cNvSpPr>
            <a:spLocks noChangeArrowheads="1"/>
          </p:cNvSpPr>
          <p:nvPr/>
        </p:nvSpPr>
        <p:spPr bwMode="auto">
          <a:xfrm>
            <a:off x="467544" y="188640"/>
            <a:ext cx="7993062" cy="504354"/>
          </a:xfrm>
          <a:prstGeom prst="rect">
            <a:avLst/>
          </a:prstGeom>
          <a:noFill/>
          <a:ln w="57150" cmpd="thinThick">
            <a:solidFill>
              <a:srgbClr val="FF9933"/>
            </a:solidFill>
            <a:miter lim="800000"/>
            <a:headEnd/>
            <a:tailEnd/>
          </a:ln>
          <a:effectLst/>
        </p:spPr>
        <p:txBody>
          <a:bodyPr wrap="none" anchor="ctr"/>
          <a:lstStyle/>
          <a:p>
            <a:pPr eaLnBrk="1" latinLnBrk="1" hangingPunct="1">
              <a:spcBef>
                <a:spcPct val="0"/>
              </a:spcBef>
              <a:defRPr/>
            </a:pPr>
            <a:r>
              <a:rPr lang="ko-KR" altLang="en-US" dirty="0">
                <a:solidFill>
                  <a:srgbClr val="000000"/>
                </a:solidFill>
                <a:effectLst>
                  <a:outerShdw blurRad="38100" dist="38100" dir="2700000" algn="tl">
                    <a:srgbClr val="C0C0C0"/>
                  </a:outerShdw>
                </a:effectLst>
                <a:latin typeface="함초롬바탕" panose="02030604000101010101" pitchFamily="18" charset="-127"/>
                <a:ea typeface="함초롬바탕" panose="02030604000101010101" pitchFamily="18" charset="-127"/>
                <a:cs typeface="함초롬바탕" panose="02030604000101010101" pitchFamily="18" charset="-127"/>
              </a:rPr>
              <a:t> </a:t>
            </a:r>
            <a:r>
              <a:rPr lang="en-US" altLang="ko-KR" dirty="0">
                <a:solidFill>
                  <a:srgbClr val="000000"/>
                </a:solidFill>
                <a:effectLst>
                  <a:outerShdw blurRad="38100" dist="38100" dir="2700000" algn="tl">
                    <a:srgbClr val="C0C0C0"/>
                  </a:outerShdw>
                </a:effectLst>
                <a:latin typeface="함초롬바탕" panose="02030604000101010101" pitchFamily="18" charset="-127"/>
                <a:ea typeface="함초롬바탕" panose="02030604000101010101" pitchFamily="18" charset="-127"/>
                <a:cs typeface="함초롬바탕" panose="02030604000101010101" pitchFamily="18" charset="-127"/>
              </a:rPr>
              <a:t>Race Against The Machine</a:t>
            </a:r>
          </a:p>
        </p:txBody>
      </p:sp>
      <p:sp>
        <p:nvSpPr>
          <p:cNvPr id="4" name="Line 3"/>
          <p:cNvSpPr>
            <a:spLocks noChangeShapeType="1"/>
          </p:cNvSpPr>
          <p:nvPr/>
        </p:nvSpPr>
        <p:spPr bwMode="auto">
          <a:xfrm flipV="1">
            <a:off x="467544" y="1700808"/>
            <a:ext cx="7993062" cy="0"/>
          </a:xfrm>
          <a:prstGeom prst="line">
            <a:avLst/>
          </a:prstGeom>
          <a:noFill/>
          <a:ln w="57150" cmpd="thinThick">
            <a:solidFill>
              <a:srgbClr val="00AE00"/>
            </a:solidFill>
            <a:round/>
            <a:headEnd/>
            <a:tailEnd/>
          </a:ln>
          <a:effectLst/>
        </p:spPr>
        <p:txBody>
          <a:bodyPr wrap="none" anchor="ctr"/>
          <a:lstStyle/>
          <a:p>
            <a:pPr>
              <a:defRPr/>
            </a:pPr>
            <a:endParaRPr lang="ko-KR" altLang="en-US">
              <a:solidFill>
                <a:srgbClr val="0000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671777228"/>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5193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1938" name="Rectangle 2"/>
          <p:cNvSpPr>
            <a:spLocks noGrp="1" noChangeArrowheads="1"/>
          </p:cNvSpPr>
          <p:nvPr>
            <p:ph type="subTitle" idx="4294967295"/>
          </p:nvPr>
        </p:nvSpPr>
        <p:spPr>
          <a:xfrm>
            <a:off x="395288" y="782940"/>
            <a:ext cx="8424862" cy="5740546"/>
          </a:xfrm>
        </p:spPr>
        <p:txBody>
          <a:bodyPr/>
          <a:lstStyle/>
          <a:p>
            <a:pPr marL="0" indent="0">
              <a:lnSpc>
                <a:spcPct val="100000"/>
              </a:lnSpc>
              <a:buClr>
                <a:srgbClr val="9966FF"/>
              </a:buClr>
              <a:buNone/>
              <a:defRPr/>
            </a:pPr>
            <a:r>
              <a:rPr lang="en-US" altLang="ko-KR" dirty="0">
                <a:solidFill>
                  <a:srgbClr val="0000FF"/>
                </a:solidFill>
                <a:effectLst>
                  <a:outerShdw blurRad="38100" dist="38100" dir="2700000" algn="tl">
                    <a:srgbClr val="C0C0C0"/>
                  </a:outerShdw>
                </a:effectLst>
                <a:latin typeface="Times New Roman" pitchFamily="18" charset="0"/>
                <a:ea typeface="바탕체" pitchFamily="17" charset="-127"/>
              </a:rPr>
              <a:t>But if humans and machines work together,     everyone wins! </a:t>
            </a:r>
          </a:p>
          <a:p>
            <a:pPr>
              <a:lnSpc>
                <a:spcPct val="100000"/>
              </a:lnSpc>
              <a:buClr>
                <a:srgbClr val="9966FF"/>
              </a:buClr>
              <a:defRPr/>
            </a:pPr>
            <a:endParaRPr lang="en-US" altLang="ko-KR" sz="2400" dirty="0">
              <a:effectLst>
                <a:outerShdw blurRad="38100" dist="38100" dir="2700000" algn="tl">
                  <a:srgbClr val="C0C0C0"/>
                </a:outerShdw>
              </a:effectLst>
              <a:latin typeface="Times New Roman" pitchFamily="18" charset="0"/>
              <a:ea typeface="바탕체" pitchFamily="17" charset="-127"/>
            </a:endParaRPr>
          </a:p>
          <a:p>
            <a:pPr>
              <a:lnSpc>
                <a:spcPct val="100000"/>
              </a:lnSpc>
              <a:buClr>
                <a:srgbClr val="9966FF"/>
              </a:buClr>
              <a:defRPr/>
            </a:pPr>
            <a:endParaRPr lang="en-US" altLang="ko-KR" sz="2400" dirty="0">
              <a:effectLst>
                <a:outerShdw blurRad="38100" dist="38100" dir="2700000" algn="tl">
                  <a:srgbClr val="C0C0C0"/>
                </a:outerShdw>
              </a:effectLst>
              <a:latin typeface="Times New Roman" pitchFamily="18" charset="0"/>
              <a:ea typeface="바탕체" pitchFamily="17" charset="-127"/>
            </a:endParaRPr>
          </a:p>
          <a:p>
            <a:pPr>
              <a:lnSpc>
                <a:spcPct val="100000"/>
              </a:lnSpc>
              <a:buClr>
                <a:srgbClr val="9966FF"/>
              </a:buClr>
              <a:defRPr/>
            </a:pPr>
            <a:endParaRPr lang="en-US" altLang="ko-KR" sz="2400" dirty="0">
              <a:effectLst>
                <a:outerShdw blurRad="38100" dist="38100" dir="2700000" algn="tl">
                  <a:srgbClr val="C0C0C0"/>
                </a:outerShdw>
              </a:effectLst>
              <a:latin typeface="Times New Roman" pitchFamily="18" charset="0"/>
              <a:ea typeface="바탕체" pitchFamily="17" charset="-127"/>
            </a:endParaRPr>
          </a:p>
          <a:p>
            <a:pPr>
              <a:lnSpc>
                <a:spcPct val="100000"/>
              </a:lnSpc>
              <a:buClr>
                <a:srgbClr val="9966FF"/>
              </a:buClr>
              <a:defRPr/>
            </a:pPr>
            <a:endParaRPr lang="en-US" altLang="ko-KR" sz="2400" dirty="0">
              <a:effectLst>
                <a:outerShdw blurRad="38100" dist="38100" dir="2700000" algn="tl">
                  <a:srgbClr val="C0C0C0"/>
                </a:outerShdw>
              </a:effectLst>
              <a:latin typeface="Times New Roman" pitchFamily="18" charset="0"/>
              <a:ea typeface="바탕체" pitchFamily="17" charset="-127"/>
            </a:endParaRPr>
          </a:p>
          <a:p>
            <a:pPr marL="0" indent="0">
              <a:lnSpc>
                <a:spcPct val="100000"/>
              </a:lnSpc>
              <a:buClr>
                <a:srgbClr val="9966FF"/>
              </a:buClr>
              <a:buNone/>
              <a:defRPr/>
            </a:pPr>
            <a:endParaRPr lang="en-US" altLang="ko-KR" sz="2400" dirty="0">
              <a:effectLst>
                <a:outerShdw blurRad="38100" dist="38100" dir="2700000" algn="tl">
                  <a:srgbClr val="C0C0C0"/>
                </a:outerShdw>
              </a:effectLst>
              <a:latin typeface="Times New Roman" pitchFamily="18" charset="0"/>
              <a:ea typeface="바탕체" pitchFamily="17" charset="-127"/>
            </a:endParaRPr>
          </a:p>
          <a:p>
            <a:pPr marL="0" indent="0">
              <a:lnSpc>
                <a:spcPct val="100000"/>
              </a:lnSpc>
              <a:buClr>
                <a:srgbClr val="9966FF"/>
              </a:buClr>
              <a:buNone/>
              <a:defRPr/>
            </a:pPr>
            <a:r>
              <a:rPr lang="en-US" altLang="ko-KR" sz="1600" dirty="0">
                <a:effectLst>
                  <a:outerShdw blurRad="38100" dist="38100" dir="2700000" algn="tl">
                    <a:srgbClr val="C0C0C0"/>
                  </a:outerShdw>
                </a:effectLst>
                <a:latin typeface="Times New Roman" pitchFamily="18" charset="0"/>
                <a:ea typeface="바탕체" pitchFamily="17" charset="-127"/>
                <a:hlinkClick r:id="rId2"/>
              </a:rPr>
              <a:t>https://www.economist.com/finance-and-economics/2007/05/10/to-do-with-the-price-of-fish</a:t>
            </a:r>
            <a:r>
              <a:rPr lang="en-US" altLang="ko-KR" sz="1600" dirty="0">
                <a:effectLst>
                  <a:outerShdw blurRad="38100" dist="38100" dir="2700000" algn="tl">
                    <a:srgbClr val="C0C0C0"/>
                  </a:outerShdw>
                </a:effectLst>
                <a:latin typeface="Times New Roman" pitchFamily="18" charset="0"/>
                <a:ea typeface="바탕체" pitchFamily="17" charset="-127"/>
              </a:rPr>
              <a:t> </a:t>
            </a:r>
          </a:p>
          <a:p>
            <a:pPr>
              <a:lnSpc>
                <a:spcPct val="100000"/>
              </a:lnSpc>
              <a:buClr>
                <a:srgbClr val="9966FF"/>
              </a:buClr>
              <a:defRPr/>
            </a:pPr>
            <a:endParaRPr lang="en-US" altLang="ko-KR" sz="2400" dirty="0">
              <a:effectLst>
                <a:outerShdw blurRad="38100" dist="38100" dir="2700000" algn="tl">
                  <a:srgbClr val="C0C0C0"/>
                </a:outerShdw>
              </a:effectLst>
              <a:latin typeface="Times New Roman" pitchFamily="18" charset="0"/>
              <a:ea typeface="바탕체" pitchFamily="17" charset="-127"/>
            </a:endParaRPr>
          </a:p>
          <a:p>
            <a:pPr>
              <a:lnSpc>
                <a:spcPct val="100000"/>
              </a:lnSpc>
              <a:buClr>
                <a:srgbClr val="9966FF"/>
              </a:buClr>
              <a:defRPr/>
            </a:pPr>
            <a:r>
              <a:rPr lang="en-US" altLang="ko-KR" sz="2400" dirty="0">
                <a:effectLst>
                  <a:outerShdw blurRad="38100" dist="38100" dir="2700000" algn="tl">
                    <a:srgbClr val="C0C0C0"/>
                  </a:outerShdw>
                </a:effectLst>
                <a:latin typeface="Times New Roman" pitchFamily="18" charset="0"/>
                <a:ea typeface="바탕체" pitchFamily="17" charset="-127"/>
              </a:rPr>
              <a:t>A study by economist Robert Jensen found that as soon as </a:t>
            </a:r>
            <a:r>
              <a:rPr lang="en-US" altLang="ko-KR" sz="2400" dirty="0">
                <a:solidFill>
                  <a:srgbClr val="3366FF"/>
                </a:solidFill>
                <a:effectLst>
                  <a:outerShdw blurRad="38100" dist="38100" dir="2700000" algn="tl">
                    <a:srgbClr val="C0C0C0"/>
                  </a:outerShdw>
                </a:effectLst>
                <a:latin typeface="Times New Roman" pitchFamily="18" charset="0"/>
                <a:ea typeface="바탕체" pitchFamily="17" charset="-127"/>
              </a:rPr>
              <a:t>mobile telephones </a:t>
            </a:r>
            <a:r>
              <a:rPr lang="en-US" altLang="ko-KR" sz="2400" dirty="0">
                <a:effectLst>
                  <a:outerShdw blurRad="38100" dist="38100" dir="2700000" algn="tl">
                    <a:srgbClr val="C0C0C0"/>
                  </a:outerShdw>
                </a:effectLst>
                <a:latin typeface="Times New Roman" pitchFamily="18" charset="0"/>
                <a:ea typeface="바탕체" pitchFamily="17" charset="-127"/>
              </a:rPr>
              <a:t>became available in the fishing regions of Kerala, India, the price of sardines dropped and stabilized, yet fishermen’s profits actually went up. </a:t>
            </a:r>
          </a:p>
        </p:txBody>
      </p:sp>
      <p:sp>
        <p:nvSpPr>
          <p:cNvPr id="5" name="Rectangle 4"/>
          <p:cNvSpPr>
            <a:spLocks noChangeArrowheads="1"/>
          </p:cNvSpPr>
          <p:nvPr/>
        </p:nvSpPr>
        <p:spPr bwMode="auto">
          <a:xfrm>
            <a:off x="467544" y="188640"/>
            <a:ext cx="7993062" cy="504354"/>
          </a:xfrm>
          <a:prstGeom prst="rect">
            <a:avLst/>
          </a:prstGeom>
          <a:noFill/>
          <a:ln w="57150" cmpd="thinThick">
            <a:solidFill>
              <a:srgbClr val="FF9933"/>
            </a:solidFill>
            <a:miter lim="800000"/>
            <a:headEnd/>
            <a:tailEnd/>
          </a:ln>
          <a:effectLst/>
        </p:spPr>
        <p:txBody>
          <a:bodyPr wrap="none" anchor="ctr"/>
          <a:lstStyle/>
          <a:p>
            <a:pPr eaLnBrk="1" latinLnBrk="1" hangingPunct="1">
              <a:spcBef>
                <a:spcPct val="0"/>
              </a:spcBef>
              <a:defRPr/>
            </a:pPr>
            <a:r>
              <a:rPr lang="ko-KR" altLang="en-US" dirty="0">
                <a:solidFill>
                  <a:srgbClr val="000000"/>
                </a:solidFill>
                <a:effectLst>
                  <a:outerShdw blurRad="38100" dist="38100" dir="2700000" algn="tl">
                    <a:srgbClr val="C0C0C0"/>
                  </a:outerShdw>
                </a:effectLst>
                <a:latin typeface="함초롬바탕" panose="02030604000101010101" pitchFamily="18" charset="-127"/>
                <a:ea typeface="함초롬바탕" panose="02030604000101010101" pitchFamily="18" charset="-127"/>
                <a:cs typeface="함초롬바탕" panose="02030604000101010101" pitchFamily="18" charset="-127"/>
              </a:rPr>
              <a:t> </a:t>
            </a:r>
            <a:r>
              <a:rPr lang="en-US" altLang="ko-KR" dirty="0">
                <a:solidFill>
                  <a:srgbClr val="000000"/>
                </a:solidFill>
                <a:effectLst>
                  <a:outerShdw blurRad="38100" dist="38100" dir="2700000" algn="tl">
                    <a:srgbClr val="C0C0C0"/>
                  </a:outerShdw>
                </a:effectLst>
                <a:latin typeface="함초롬바탕" panose="02030604000101010101" pitchFamily="18" charset="-127"/>
                <a:ea typeface="함초롬바탕" panose="02030604000101010101" pitchFamily="18" charset="-127"/>
                <a:cs typeface="함초롬바탕" panose="02030604000101010101" pitchFamily="18" charset="-127"/>
              </a:rPr>
              <a:t>Race Against The Machine</a:t>
            </a:r>
          </a:p>
        </p:txBody>
      </p:sp>
      <p:sp>
        <p:nvSpPr>
          <p:cNvPr id="4" name="Line 3"/>
          <p:cNvSpPr>
            <a:spLocks noChangeShapeType="1"/>
          </p:cNvSpPr>
          <p:nvPr/>
        </p:nvSpPr>
        <p:spPr bwMode="auto">
          <a:xfrm flipV="1">
            <a:off x="467544" y="1700808"/>
            <a:ext cx="7993062" cy="0"/>
          </a:xfrm>
          <a:prstGeom prst="line">
            <a:avLst/>
          </a:prstGeom>
          <a:noFill/>
          <a:ln w="57150" cmpd="thinThick">
            <a:solidFill>
              <a:srgbClr val="00AE00"/>
            </a:solidFill>
            <a:round/>
            <a:headEnd/>
            <a:tailEnd/>
          </a:ln>
          <a:effectLst/>
        </p:spPr>
        <p:txBody>
          <a:bodyPr wrap="none" anchor="ctr"/>
          <a:lstStyle/>
          <a:p>
            <a:pPr>
              <a:defRPr/>
            </a:pPr>
            <a:endParaRPr lang="ko-KR" altLang="en-US">
              <a:solidFill>
                <a:srgbClr val="000000"/>
              </a:solidFill>
              <a:effectLst>
                <a:outerShdw blurRad="38100" dist="38100" dir="2700000" algn="tl">
                  <a:srgbClr val="000000">
                    <a:alpha val="43137"/>
                  </a:srgbClr>
                </a:outerShdw>
              </a:effectLst>
            </a:endParaRPr>
          </a:p>
        </p:txBody>
      </p:sp>
      <p:pic>
        <p:nvPicPr>
          <p:cNvPr id="2" name="그림 1"/>
          <p:cNvPicPr>
            <a:picLocks noChangeAspect="1"/>
          </p:cNvPicPr>
          <p:nvPr/>
        </p:nvPicPr>
        <p:blipFill rotWithShape="1">
          <a:blip r:embed="rId3">
            <a:extLst>
              <a:ext uri="{28A0092B-C50C-407E-A947-70E740481C1C}">
                <a14:useLocalDpi xmlns:a14="http://schemas.microsoft.com/office/drawing/2010/main" val="0"/>
              </a:ext>
            </a:extLst>
          </a:blip>
          <a:srcRect b="33851"/>
          <a:stretch/>
        </p:blipFill>
        <p:spPr>
          <a:xfrm>
            <a:off x="467544" y="1916832"/>
            <a:ext cx="7975600" cy="2016224"/>
          </a:xfrm>
          <a:prstGeom prst="rect">
            <a:avLst/>
          </a:prstGeom>
        </p:spPr>
      </p:pic>
    </p:spTree>
    <p:extLst>
      <p:ext uri="{BB962C8B-B14F-4D97-AF65-F5344CB8AC3E}">
        <p14:creationId xmlns:p14="http://schemas.microsoft.com/office/powerpoint/2010/main" val="1238338717"/>
      </p:ext>
    </p:extLst>
  </p:cSld>
  <p:clrMapOvr>
    <a:masterClrMapping/>
  </p:clrMapOvr>
  <p:transition>
    <p:wipe dir="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1938" name="Rectangle 2"/>
          <p:cNvSpPr>
            <a:spLocks noGrp="1" noChangeArrowheads="1"/>
          </p:cNvSpPr>
          <p:nvPr>
            <p:ph type="subTitle" idx="4294967295"/>
          </p:nvPr>
        </p:nvSpPr>
        <p:spPr>
          <a:xfrm>
            <a:off x="395288" y="782940"/>
            <a:ext cx="8424862" cy="5506636"/>
          </a:xfrm>
        </p:spPr>
        <p:txBody>
          <a:bodyPr/>
          <a:lstStyle/>
          <a:p>
            <a:pPr marL="0" indent="0">
              <a:lnSpc>
                <a:spcPct val="100000"/>
              </a:lnSpc>
              <a:buClr>
                <a:srgbClr val="9966FF"/>
              </a:buClr>
              <a:buNone/>
              <a:defRPr/>
            </a:pPr>
            <a:r>
              <a:rPr lang="en-US" altLang="ko-KR" dirty="0">
                <a:solidFill>
                  <a:srgbClr val="0000FF"/>
                </a:solidFill>
                <a:effectLst>
                  <a:outerShdw blurRad="38100" dist="38100" dir="2700000" algn="tl">
                    <a:srgbClr val="C0C0C0"/>
                  </a:outerShdw>
                </a:effectLst>
                <a:latin typeface="Times New Roman" pitchFamily="18" charset="0"/>
                <a:ea typeface="바탕체" pitchFamily="17" charset="-127"/>
              </a:rPr>
              <a:t>What is to be done </a:t>
            </a:r>
          </a:p>
          <a:p>
            <a:pPr>
              <a:lnSpc>
                <a:spcPct val="100000"/>
              </a:lnSpc>
              <a:buClr>
                <a:srgbClr val="9966FF"/>
              </a:buClr>
              <a:defRPr/>
            </a:pPr>
            <a:r>
              <a:rPr lang="en-US" altLang="ko-KR" sz="2400" dirty="0">
                <a:effectLst>
                  <a:outerShdw blurRad="38100" dist="38100" dir="2700000" algn="tl">
                    <a:srgbClr val="C0C0C0"/>
                  </a:outerShdw>
                </a:effectLst>
                <a:latin typeface="Times New Roman" pitchFamily="18" charset="0"/>
                <a:ea typeface="바탕체" pitchFamily="17" charset="-127"/>
              </a:rPr>
              <a:t>Foster </a:t>
            </a:r>
            <a:r>
              <a:rPr lang="en-US" altLang="ko-KR" sz="2400" dirty="0">
                <a:solidFill>
                  <a:srgbClr val="3366FF"/>
                </a:solidFill>
                <a:effectLst>
                  <a:outerShdw blurRad="38100" dist="38100" dir="2700000" algn="tl">
                    <a:srgbClr val="C0C0C0"/>
                  </a:outerShdw>
                </a:effectLst>
                <a:latin typeface="Times New Roman" pitchFamily="18" charset="0"/>
                <a:ea typeface="바탕체" pitchFamily="17" charset="-127"/>
              </a:rPr>
              <a:t>a broader class of mid-tech, middle-class entrepreneurs</a:t>
            </a:r>
            <a:r>
              <a:rPr lang="en-US" altLang="ko-KR" sz="2400" dirty="0">
                <a:effectLst>
                  <a:outerShdw blurRad="38100" dist="38100" dir="2700000" algn="tl">
                    <a:srgbClr val="C0C0C0"/>
                  </a:outerShdw>
                </a:effectLst>
                <a:latin typeface="Times New Roman" pitchFamily="18" charset="0"/>
                <a:ea typeface="바탕체" pitchFamily="17" charset="-127"/>
              </a:rPr>
              <a:t> by training them in the fundamentals of business creation and management. </a:t>
            </a:r>
          </a:p>
          <a:p>
            <a:pPr>
              <a:lnSpc>
                <a:spcPct val="100000"/>
              </a:lnSpc>
              <a:buClr>
                <a:srgbClr val="9966FF"/>
              </a:buClr>
              <a:defRPr/>
            </a:pPr>
            <a:endParaRPr lang="en-US" altLang="ko-KR" sz="2400" dirty="0">
              <a:effectLst>
                <a:outerShdw blurRad="38100" dist="38100" dir="2700000" algn="tl">
                  <a:srgbClr val="C0C0C0"/>
                </a:outerShdw>
              </a:effectLst>
              <a:latin typeface="Times New Roman" pitchFamily="18" charset="0"/>
              <a:ea typeface="바탕체" pitchFamily="17" charset="-127"/>
            </a:endParaRPr>
          </a:p>
          <a:p>
            <a:pPr marL="0" indent="0" defTabSz="54000">
              <a:lnSpc>
                <a:spcPct val="100000"/>
              </a:lnSpc>
              <a:buClr>
                <a:srgbClr val="9966FF"/>
              </a:buClr>
              <a:buNone/>
              <a:defRPr/>
            </a:pPr>
            <a:r>
              <a:rPr lang="en-US" altLang="ko-KR" sz="2400" dirty="0">
                <a:effectLst>
                  <a:outerShdw blurRad="38100" dist="38100" dir="2700000" algn="tl">
                    <a:srgbClr val="C0C0C0"/>
                  </a:outerShdw>
                </a:effectLst>
                <a:latin typeface="Times New Roman" pitchFamily="18" charset="0"/>
                <a:ea typeface="바탕체" pitchFamily="17" charset="-127"/>
              </a:rPr>
              <a:t>   - In the 19th and 20th centuries, as each successive wave of   										automation eliminated jobs in some sectors and occupations, 							entrepreneurs identified new opportunities where labor 																	could be redeployed and workers learned the necessary 																		skills to succeed. </a:t>
            </a:r>
          </a:p>
          <a:p>
            <a:pPr marL="0" indent="0" defTabSz="54000">
              <a:lnSpc>
                <a:spcPct val="100000"/>
              </a:lnSpc>
              <a:buClr>
                <a:srgbClr val="9966FF"/>
              </a:buClr>
              <a:buNone/>
              <a:defRPr/>
            </a:pPr>
            <a:endParaRPr lang="en-US" altLang="ko-KR" sz="2400" dirty="0">
              <a:effectLst>
                <a:outerShdw blurRad="38100" dist="38100" dir="2700000" algn="tl">
                  <a:srgbClr val="C0C0C0"/>
                </a:outerShdw>
              </a:effectLst>
              <a:latin typeface="Times New Roman" pitchFamily="18" charset="0"/>
              <a:ea typeface="바탕체" pitchFamily="17" charset="-127"/>
            </a:endParaRPr>
          </a:p>
          <a:p>
            <a:pPr marL="0" indent="0" defTabSz="54000">
              <a:lnSpc>
                <a:spcPct val="100000"/>
              </a:lnSpc>
              <a:buClr>
                <a:srgbClr val="9966FF"/>
              </a:buClr>
              <a:buNone/>
              <a:defRPr/>
            </a:pPr>
            <a:r>
              <a:rPr lang="en-US" altLang="ko-KR" sz="2400" dirty="0">
                <a:effectLst>
                  <a:outerShdw blurRad="38100" dist="38100" dir="2700000" algn="tl">
                    <a:srgbClr val="C0C0C0"/>
                  </a:outerShdw>
                </a:effectLst>
                <a:latin typeface="Times New Roman" pitchFamily="18" charset="0"/>
                <a:ea typeface="바탕체" pitchFamily="17" charset="-127"/>
              </a:rPr>
              <a:t>   - Millions of people left agriculture, but an even larger 																							number found employment in manufacturing and services. </a:t>
            </a:r>
          </a:p>
        </p:txBody>
      </p:sp>
      <p:sp>
        <p:nvSpPr>
          <p:cNvPr id="5" name="Rectangle 4"/>
          <p:cNvSpPr>
            <a:spLocks noChangeArrowheads="1"/>
          </p:cNvSpPr>
          <p:nvPr/>
        </p:nvSpPr>
        <p:spPr bwMode="auto">
          <a:xfrm>
            <a:off x="467544" y="188640"/>
            <a:ext cx="7993062" cy="504354"/>
          </a:xfrm>
          <a:prstGeom prst="rect">
            <a:avLst/>
          </a:prstGeom>
          <a:noFill/>
          <a:ln w="57150" cmpd="thinThick">
            <a:solidFill>
              <a:srgbClr val="FF9933"/>
            </a:solidFill>
            <a:miter lim="800000"/>
            <a:headEnd/>
            <a:tailEnd/>
          </a:ln>
          <a:effectLst/>
        </p:spPr>
        <p:txBody>
          <a:bodyPr wrap="none" anchor="ctr"/>
          <a:lstStyle/>
          <a:p>
            <a:pPr eaLnBrk="1" latinLnBrk="1" hangingPunct="1">
              <a:spcBef>
                <a:spcPct val="0"/>
              </a:spcBef>
              <a:defRPr/>
            </a:pPr>
            <a:r>
              <a:rPr lang="ko-KR" altLang="en-US" dirty="0">
                <a:solidFill>
                  <a:srgbClr val="000000"/>
                </a:solidFill>
                <a:effectLst>
                  <a:outerShdw blurRad="38100" dist="38100" dir="2700000" algn="tl">
                    <a:srgbClr val="C0C0C0"/>
                  </a:outerShdw>
                </a:effectLst>
                <a:latin typeface="함초롬바탕" panose="02030604000101010101" pitchFamily="18" charset="-127"/>
                <a:ea typeface="함초롬바탕" panose="02030604000101010101" pitchFamily="18" charset="-127"/>
                <a:cs typeface="함초롬바탕" panose="02030604000101010101" pitchFamily="18" charset="-127"/>
              </a:rPr>
              <a:t> </a:t>
            </a:r>
            <a:r>
              <a:rPr lang="en-US" altLang="ko-KR" dirty="0">
                <a:solidFill>
                  <a:srgbClr val="000000"/>
                </a:solidFill>
                <a:effectLst>
                  <a:outerShdw blurRad="38100" dist="38100" dir="2700000" algn="tl">
                    <a:srgbClr val="C0C0C0"/>
                  </a:outerShdw>
                </a:effectLst>
                <a:latin typeface="함초롬바탕" panose="02030604000101010101" pitchFamily="18" charset="-127"/>
                <a:ea typeface="함초롬바탕" panose="02030604000101010101" pitchFamily="18" charset="-127"/>
                <a:cs typeface="함초롬바탕" panose="02030604000101010101" pitchFamily="18" charset="-127"/>
              </a:rPr>
              <a:t>Race Against The Machine</a:t>
            </a:r>
          </a:p>
        </p:txBody>
      </p:sp>
      <p:sp>
        <p:nvSpPr>
          <p:cNvPr id="4" name="Line 3"/>
          <p:cNvSpPr>
            <a:spLocks noChangeShapeType="1"/>
          </p:cNvSpPr>
          <p:nvPr/>
        </p:nvSpPr>
        <p:spPr bwMode="auto">
          <a:xfrm flipV="1">
            <a:off x="467544" y="1268760"/>
            <a:ext cx="7993062" cy="0"/>
          </a:xfrm>
          <a:prstGeom prst="line">
            <a:avLst/>
          </a:prstGeom>
          <a:noFill/>
          <a:ln w="57150" cmpd="thinThick">
            <a:solidFill>
              <a:srgbClr val="00AE00"/>
            </a:solidFill>
            <a:round/>
            <a:headEnd/>
            <a:tailEnd/>
          </a:ln>
          <a:effectLst/>
        </p:spPr>
        <p:txBody>
          <a:bodyPr wrap="none" anchor="ctr"/>
          <a:lstStyle/>
          <a:p>
            <a:pPr>
              <a:defRPr/>
            </a:pPr>
            <a:endParaRPr lang="ko-KR" altLang="en-US">
              <a:solidFill>
                <a:srgbClr val="0000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494793542"/>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51938">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5193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3"/>
          <p:cNvSpPr>
            <a:spLocks noGrp="1" noChangeArrowheads="1"/>
          </p:cNvSpPr>
          <p:nvPr>
            <p:ph type="body" idx="1"/>
          </p:nvPr>
        </p:nvSpPr>
        <p:spPr>
          <a:xfrm>
            <a:off x="706438" y="1636713"/>
            <a:ext cx="7904162" cy="2659062"/>
          </a:xfrm>
        </p:spPr>
        <p:txBody>
          <a:bodyPr/>
          <a:lstStyle/>
          <a:p>
            <a:pPr algn="ctr">
              <a:lnSpc>
                <a:spcPct val="250000"/>
              </a:lnSpc>
              <a:buFontTx/>
              <a:buNone/>
            </a:pPr>
            <a:endParaRPr lang="ko-KR" altLang="ko-KR" sz="3600" dirty="0"/>
          </a:p>
          <a:p>
            <a:pPr algn="ctr">
              <a:lnSpc>
                <a:spcPct val="250000"/>
              </a:lnSpc>
              <a:buFontTx/>
              <a:buNone/>
            </a:pPr>
            <a:endParaRPr lang="ko-KR" altLang="ko-KR" dirty="0"/>
          </a:p>
        </p:txBody>
      </p:sp>
      <p:pic>
        <p:nvPicPr>
          <p:cNvPr id="4" name="그림 3"/>
          <p:cNvPicPr>
            <a:picLocks noChangeAspect="1"/>
          </p:cNvPicPr>
          <p:nvPr/>
        </p:nvPicPr>
        <p:blipFill>
          <a:blip r:embed="rId2"/>
          <a:stretch>
            <a:fillRect/>
          </a:stretch>
        </p:blipFill>
        <p:spPr>
          <a:xfrm>
            <a:off x="0" y="924127"/>
            <a:ext cx="9144000" cy="5009745"/>
          </a:xfrm>
          <a:prstGeom prst="rect">
            <a:avLst/>
          </a:prstGeom>
        </p:spPr>
      </p:pic>
      <p:sp>
        <p:nvSpPr>
          <p:cNvPr id="2" name="직사각형 1"/>
          <p:cNvSpPr/>
          <p:nvPr/>
        </p:nvSpPr>
        <p:spPr>
          <a:xfrm>
            <a:off x="1979712" y="6063679"/>
            <a:ext cx="6846912" cy="461665"/>
          </a:xfrm>
          <a:prstGeom prst="rect">
            <a:avLst/>
          </a:prstGeom>
        </p:spPr>
        <p:txBody>
          <a:bodyPr wrap="square">
            <a:spAutoFit/>
          </a:bodyPr>
          <a:lstStyle/>
          <a:p>
            <a:r>
              <a:rPr lang="ko-KR" altLang="en-US" sz="2400" dirty="0">
                <a:hlinkClick r:id="rId3"/>
              </a:rPr>
              <a:t>https://www.youtube.com/watch?v=QfMGyCk3XTw</a:t>
            </a:r>
            <a:r>
              <a:rPr lang="en-US" altLang="ko-KR" sz="2400" dirty="0"/>
              <a:t> </a:t>
            </a:r>
            <a:endParaRPr lang="ko-KR" altLang="en-US" sz="2400" dirty="0"/>
          </a:p>
        </p:txBody>
      </p:sp>
    </p:spTree>
    <p:extLst>
      <p:ext uri="{BB962C8B-B14F-4D97-AF65-F5344CB8AC3E}">
        <p14:creationId xmlns:p14="http://schemas.microsoft.com/office/powerpoint/2010/main" val="19865290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3"/>
          <p:cNvSpPr>
            <a:spLocks noGrp="1" noChangeArrowheads="1"/>
          </p:cNvSpPr>
          <p:nvPr>
            <p:ph type="body" idx="1"/>
          </p:nvPr>
        </p:nvSpPr>
        <p:spPr>
          <a:xfrm>
            <a:off x="706438" y="1636713"/>
            <a:ext cx="7904162" cy="2659062"/>
          </a:xfrm>
        </p:spPr>
        <p:txBody>
          <a:bodyPr/>
          <a:lstStyle/>
          <a:p>
            <a:pPr algn="ctr">
              <a:lnSpc>
                <a:spcPct val="250000"/>
              </a:lnSpc>
              <a:buFontTx/>
              <a:buNone/>
            </a:pPr>
            <a:endParaRPr lang="ko-KR" altLang="ko-KR" sz="3600" dirty="0"/>
          </a:p>
          <a:p>
            <a:pPr algn="ctr">
              <a:lnSpc>
                <a:spcPct val="250000"/>
              </a:lnSpc>
              <a:buFontTx/>
              <a:buNone/>
            </a:pPr>
            <a:endParaRPr lang="ko-KR" altLang="ko-KR" dirty="0"/>
          </a:p>
        </p:txBody>
      </p:sp>
      <p:pic>
        <p:nvPicPr>
          <p:cNvPr id="5" name="그림 4"/>
          <p:cNvPicPr>
            <a:picLocks noChangeAspect="1"/>
          </p:cNvPicPr>
          <p:nvPr/>
        </p:nvPicPr>
        <p:blipFill>
          <a:blip r:embed="rId2"/>
          <a:stretch>
            <a:fillRect/>
          </a:stretch>
        </p:blipFill>
        <p:spPr>
          <a:xfrm>
            <a:off x="0" y="622626"/>
            <a:ext cx="9144000" cy="5612748"/>
          </a:xfrm>
          <a:prstGeom prst="rect">
            <a:avLst/>
          </a:prstGeom>
        </p:spPr>
      </p:pic>
    </p:spTree>
    <p:extLst>
      <p:ext uri="{BB962C8B-B14F-4D97-AF65-F5344CB8AC3E}">
        <p14:creationId xmlns:p14="http://schemas.microsoft.com/office/powerpoint/2010/main" val="6663069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1938" name="Rectangle 2"/>
          <p:cNvSpPr>
            <a:spLocks noGrp="1" noChangeArrowheads="1"/>
          </p:cNvSpPr>
          <p:nvPr>
            <p:ph type="subTitle" idx="4294967295"/>
          </p:nvPr>
        </p:nvSpPr>
        <p:spPr>
          <a:xfrm>
            <a:off x="395288" y="782940"/>
            <a:ext cx="8424862" cy="2539670"/>
          </a:xfrm>
        </p:spPr>
        <p:txBody>
          <a:bodyPr/>
          <a:lstStyle/>
          <a:p>
            <a:pPr marL="0" indent="0">
              <a:lnSpc>
                <a:spcPct val="100000"/>
              </a:lnSpc>
              <a:buClr>
                <a:srgbClr val="9966FF"/>
              </a:buClr>
              <a:buNone/>
              <a:defRPr/>
            </a:pPr>
            <a:r>
              <a:rPr lang="en-US" altLang="ko-KR" dirty="0">
                <a:solidFill>
                  <a:srgbClr val="0000FF"/>
                </a:solidFill>
                <a:effectLst>
                  <a:outerShdw blurRad="38100" dist="38100" dir="2700000" algn="tl">
                    <a:srgbClr val="C0C0C0"/>
                  </a:outerShdw>
                </a:effectLst>
                <a:latin typeface="Times New Roman" pitchFamily="18" charset="0"/>
                <a:ea typeface="바탕체" pitchFamily="17" charset="-127"/>
              </a:rPr>
              <a:t>Employment is taking longer and longer to recover from a recession</a:t>
            </a:r>
          </a:p>
          <a:p>
            <a:pPr>
              <a:lnSpc>
                <a:spcPct val="100000"/>
              </a:lnSpc>
              <a:buClr>
                <a:srgbClr val="9966FF"/>
              </a:buClr>
              <a:defRPr/>
            </a:pPr>
            <a:r>
              <a:rPr lang="en-US" altLang="ko-KR" sz="2400" dirty="0">
                <a:effectLst>
                  <a:outerShdw blurRad="38100" dist="38100" dir="2700000" algn="tl">
                    <a:srgbClr val="C0C0C0"/>
                  </a:outerShdw>
                </a:effectLst>
                <a:latin typeface="Times New Roman" pitchFamily="18" charset="0"/>
                <a:ea typeface="바탕체" pitchFamily="17" charset="-127"/>
              </a:rPr>
              <a:t>Recessions always increase joblessness, but between May 2007 and October 2009 unemployment jumped by more than 5.7 percentage points, the largest increase in the postwar period.</a:t>
            </a:r>
          </a:p>
        </p:txBody>
      </p:sp>
      <p:sp>
        <p:nvSpPr>
          <p:cNvPr id="5" name="Rectangle 4"/>
          <p:cNvSpPr>
            <a:spLocks noChangeArrowheads="1"/>
          </p:cNvSpPr>
          <p:nvPr/>
        </p:nvSpPr>
        <p:spPr bwMode="auto">
          <a:xfrm>
            <a:off x="467544" y="188640"/>
            <a:ext cx="7993062" cy="504354"/>
          </a:xfrm>
          <a:prstGeom prst="rect">
            <a:avLst/>
          </a:prstGeom>
          <a:noFill/>
          <a:ln w="57150" cmpd="thinThick">
            <a:solidFill>
              <a:srgbClr val="FF9933"/>
            </a:solidFill>
            <a:miter lim="800000"/>
            <a:headEnd/>
            <a:tailEnd/>
          </a:ln>
          <a:effectLst/>
        </p:spPr>
        <p:txBody>
          <a:bodyPr wrap="none" anchor="ctr"/>
          <a:lstStyle/>
          <a:p>
            <a:pPr eaLnBrk="1" latinLnBrk="1" hangingPunct="1">
              <a:spcBef>
                <a:spcPct val="0"/>
              </a:spcBef>
              <a:defRPr/>
            </a:pPr>
            <a:r>
              <a:rPr lang="ko-KR" altLang="en-US" dirty="0">
                <a:solidFill>
                  <a:srgbClr val="000000"/>
                </a:solidFill>
                <a:effectLst>
                  <a:outerShdw blurRad="38100" dist="38100" dir="2700000" algn="tl">
                    <a:srgbClr val="C0C0C0"/>
                  </a:outerShdw>
                </a:effectLst>
                <a:latin typeface="함초롬바탕" panose="02030604000101010101" pitchFamily="18" charset="-127"/>
                <a:ea typeface="함초롬바탕" panose="02030604000101010101" pitchFamily="18" charset="-127"/>
                <a:cs typeface="함초롬바탕" panose="02030604000101010101" pitchFamily="18" charset="-127"/>
              </a:rPr>
              <a:t> </a:t>
            </a:r>
            <a:r>
              <a:rPr lang="en-US" altLang="ko-KR" dirty="0">
                <a:solidFill>
                  <a:srgbClr val="000000"/>
                </a:solidFill>
                <a:effectLst>
                  <a:outerShdw blurRad="38100" dist="38100" dir="2700000" algn="tl">
                    <a:srgbClr val="C0C0C0"/>
                  </a:outerShdw>
                </a:effectLst>
                <a:latin typeface="함초롬바탕" panose="02030604000101010101" pitchFamily="18" charset="-127"/>
                <a:ea typeface="함초롬바탕" panose="02030604000101010101" pitchFamily="18" charset="-127"/>
                <a:cs typeface="함초롬바탕" panose="02030604000101010101" pitchFamily="18" charset="-127"/>
              </a:rPr>
              <a:t>Race Against The Machine</a:t>
            </a:r>
          </a:p>
        </p:txBody>
      </p:sp>
    </p:spTree>
    <p:extLst>
      <p:ext uri="{BB962C8B-B14F-4D97-AF65-F5344CB8AC3E}">
        <p14:creationId xmlns:p14="http://schemas.microsoft.com/office/powerpoint/2010/main" val="1641744630"/>
      </p:ext>
    </p:extLst>
  </p:cSld>
  <p:clrMapOvr>
    <a:masterClrMapping/>
  </p:clrMapOvr>
  <p:transition>
    <p:wipe dir="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3"/>
          <p:cNvSpPr>
            <a:spLocks noGrp="1" noChangeArrowheads="1"/>
          </p:cNvSpPr>
          <p:nvPr>
            <p:ph type="body" idx="1"/>
          </p:nvPr>
        </p:nvSpPr>
        <p:spPr>
          <a:xfrm>
            <a:off x="706438" y="1636713"/>
            <a:ext cx="7904162" cy="2659062"/>
          </a:xfrm>
        </p:spPr>
        <p:txBody>
          <a:bodyPr/>
          <a:lstStyle/>
          <a:p>
            <a:pPr algn="ctr">
              <a:lnSpc>
                <a:spcPct val="250000"/>
              </a:lnSpc>
              <a:buFontTx/>
              <a:buNone/>
            </a:pPr>
            <a:endParaRPr lang="ko-KR" altLang="ko-KR" sz="3600" dirty="0"/>
          </a:p>
          <a:p>
            <a:pPr algn="ctr">
              <a:lnSpc>
                <a:spcPct val="250000"/>
              </a:lnSpc>
              <a:buFontTx/>
              <a:buNone/>
            </a:pPr>
            <a:endParaRPr lang="ko-KR" altLang="ko-KR" dirty="0"/>
          </a:p>
        </p:txBody>
      </p:sp>
      <p:pic>
        <p:nvPicPr>
          <p:cNvPr id="6" name="그림 5"/>
          <p:cNvPicPr>
            <a:picLocks noChangeAspect="1"/>
          </p:cNvPicPr>
          <p:nvPr/>
        </p:nvPicPr>
        <p:blipFill>
          <a:blip r:embed="rId2"/>
          <a:stretch>
            <a:fillRect/>
          </a:stretch>
        </p:blipFill>
        <p:spPr>
          <a:xfrm>
            <a:off x="706438" y="980728"/>
            <a:ext cx="7548329" cy="5661247"/>
          </a:xfrm>
          <a:prstGeom prst="rect">
            <a:avLst/>
          </a:prstGeom>
        </p:spPr>
      </p:pic>
      <p:sp>
        <p:nvSpPr>
          <p:cNvPr id="9" name="Rectangle 4"/>
          <p:cNvSpPr>
            <a:spLocks noChangeArrowheads="1"/>
          </p:cNvSpPr>
          <p:nvPr/>
        </p:nvSpPr>
        <p:spPr bwMode="auto">
          <a:xfrm>
            <a:off x="467544" y="188640"/>
            <a:ext cx="7993062" cy="504354"/>
          </a:xfrm>
          <a:prstGeom prst="rect">
            <a:avLst/>
          </a:prstGeom>
          <a:noFill/>
          <a:ln w="57150" cmpd="thinThick">
            <a:solidFill>
              <a:srgbClr val="FF9933"/>
            </a:solidFill>
            <a:miter lim="800000"/>
            <a:headEnd/>
            <a:tailEnd/>
          </a:ln>
          <a:effectLst/>
        </p:spPr>
        <p:txBody>
          <a:bodyPr wrap="none" anchor="ctr"/>
          <a:lstStyle/>
          <a:p>
            <a:pPr eaLnBrk="1" latinLnBrk="1" hangingPunct="1">
              <a:spcBef>
                <a:spcPct val="0"/>
              </a:spcBef>
              <a:defRPr/>
            </a:pPr>
            <a:r>
              <a:rPr lang="ko-KR" altLang="en-US" dirty="0">
                <a:solidFill>
                  <a:srgbClr val="000000"/>
                </a:solidFill>
                <a:effectLst>
                  <a:outerShdw blurRad="38100" dist="38100" dir="2700000" algn="tl">
                    <a:srgbClr val="C0C0C0"/>
                  </a:outerShdw>
                </a:effectLst>
                <a:latin typeface="함초롬바탕" panose="02030604000101010101" pitchFamily="18" charset="-127"/>
                <a:ea typeface="함초롬바탕" panose="02030604000101010101" pitchFamily="18" charset="-127"/>
                <a:cs typeface="함초롬바탕" panose="02030604000101010101" pitchFamily="18" charset="-127"/>
              </a:rPr>
              <a:t> </a:t>
            </a:r>
            <a:r>
              <a:rPr lang="en-US" altLang="ko-KR" dirty="0">
                <a:solidFill>
                  <a:srgbClr val="000000"/>
                </a:solidFill>
                <a:effectLst>
                  <a:outerShdw blurRad="38100" dist="38100" dir="2700000" algn="tl">
                    <a:srgbClr val="C0C0C0"/>
                  </a:outerShdw>
                </a:effectLst>
                <a:latin typeface="함초롬바탕" panose="02030604000101010101" pitchFamily="18" charset="-127"/>
                <a:ea typeface="함초롬바탕" panose="02030604000101010101" pitchFamily="18" charset="-127"/>
                <a:cs typeface="함초롬바탕" panose="02030604000101010101" pitchFamily="18" charset="-127"/>
              </a:rPr>
              <a:t>Race Against The Machine</a:t>
            </a:r>
          </a:p>
        </p:txBody>
      </p:sp>
    </p:spTree>
    <p:extLst>
      <p:ext uri="{BB962C8B-B14F-4D97-AF65-F5344CB8AC3E}">
        <p14:creationId xmlns:p14="http://schemas.microsoft.com/office/powerpoint/2010/main" val="19320997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1938" name="Rectangle 2"/>
          <p:cNvSpPr>
            <a:spLocks noGrp="1" noChangeArrowheads="1"/>
          </p:cNvSpPr>
          <p:nvPr>
            <p:ph type="subTitle" idx="4294967295"/>
          </p:nvPr>
        </p:nvSpPr>
        <p:spPr>
          <a:xfrm>
            <a:off x="395288" y="782940"/>
            <a:ext cx="8424862" cy="1511696"/>
          </a:xfrm>
        </p:spPr>
        <p:txBody>
          <a:bodyPr/>
          <a:lstStyle/>
          <a:p>
            <a:pPr marL="0" indent="0">
              <a:lnSpc>
                <a:spcPct val="100000"/>
              </a:lnSpc>
              <a:buClr>
                <a:srgbClr val="9966FF"/>
              </a:buClr>
              <a:buNone/>
              <a:defRPr/>
            </a:pPr>
            <a:r>
              <a:rPr lang="en-US" altLang="ko-KR" dirty="0">
                <a:solidFill>
                  <a:srgbClr val="0000FF"/>
                </a:solidFill>
                <a:effectLst>
                  <a:outerShdw blurRad="38100" dist="38100" dir="2700000" algn="tl">
                    <a:srgbClr val="C0C0C0"/>
                  </a:outerShdw>
                </a:effectLst>
                <a:latin typeface="Times New Roman" pitchFamily="18" charset="0"/>
                <a:ea typeface="바탕체" pitchFamily="17" charset="-127"/>
              </a:rPr>
              <a:t>The Digitization of the Economy</a:t>
            </a:r>
          </a:p>
          <a:p>
            <a:pPr>
              <a:lnSpc>
                <a:spcPct val="100000"/>
              </a:lnSpc>
              <a:buClr>
                <a:srgbClr val="9966FF"/>
              </a:buClr>
              <a:defRPr/>
            </a:pPr>
            <a:r>
              <a:rPr lang="en-US" altLang="ko-KR" dirty="0">
                <a:effectLst>
                  <a:outerShdw blurRad="38100" dist="38100" dir="2700000" algn="tl">
                    <a:srgbClr val="C0C0C0"/>
                  </a:outerShdw>
                </a:effectLst>
                <a:latin typeface="Times New Roman" pitchFamily="18" charset="0"/>
                <a:ea typeface="바탕체" pitchFamily="17" charset="-127"/>
              </a:rPr>
              <a:t>Computers are getting dramatically cheaper and more powerful </a:t>
            </a:r>
          </a:p>
        </p:txBody>
      </p:sp>
      <p:sp>
        <p:nvSpPr>
          <p:cNvPr id="5" name="Rectangle 4"/>
          <p:cNvSpPr>
            <a:spLocks noChangeArrowheads="1"/>
          </p:cNvSpPr>
          <p:nvPr/>
        </p:nvSpPr>
        <p:spPr bwMode="auto">
          <a:xfrm>
            <a:off x="467544" y="188640"/>
            <a:ext cx="7993062" cy="504354"/>
          </a:xfrm>
          <a:prstGeom prst="rect">
            <a:avLst/>
          </a:prstGeom>
          <a:noFill/>
          <a:ln w="57150" cmpd="thinThick">
            <a:solidFill>
              <a:srgbClr val="FF9933"/>
            </a:solidFill>
            <a:miter lim="800000"/>
            <a:headEnd/>
            <a:tailEnd/>
          </a:ln>
          <a:effectLst/>
        </p:spPr>
        <p:txBody>
          <a:bodyPr wrap="none" anchor="ctr"/>
          <a:lstStyle/>
          <a:p>
            <a:pPr eaLnBrk="1" latinLnBrk="1" hangingPunct="1">
              <a:spcBef>
                <a:spcPct val="0"/>
              </a:spcBef>
              <a:defRPr/>
            </a:pPr>
            <a:r>
              <a:rPr lang="ko-KR" altLang="en-US" dirty="0">
                <a:solidFill>
                  <a:srgbClr val="000000"/>
                </a:solidFill>
                <a:effectLst>
                  <a:outerShdw blurRad="38100" dist="38100" dir="2700000" algn="tl">
                    <a:srgbClr val="C0C0C0"/>
                  </a:outerShdw>
                </a:effectLst>
                <a:latin typeface="함초롬바탕" panose="02030604000101010101" pitchFamily="18" charset="-127"/>
                <a:ea typeface="함초롬바탕" panose="02030604000101010101" pitchFamily="18" charset="-127"/>
                <a:cs typeface="함초롬바탕" panose="02030604000101010101" pitchFamily="18" charset="-127"/>
              </a:rPr>
              <a:t> </a:t>
            </a:r>
            <a:r>
              <a:rPr lang="en-US" altLang="ko-KR" dirty="0">
                <a:solidFill>
                  <a:srgbClr val="000000"/>
                </a:solidFill>
                <a:effectLst>
                  <a:outerShdw blurRad="38100" dist="38100" dir="2700000" algn="tl">
                    <a:srgbClr val="C0C0C0"/>
                  </a:outerShdw>
                </a:effectLst>
                <a:latin typeface="함초롬바탕" panose="02030604000101010101" pitchFamily="18" charset="-127"/>
                <a:ea typeface="함초롬바탕" panose="02030604000101010101" pitchFamily="18" charset="-127"/>
                <a:cs typeface="함초롬바탕" panose="02030604000101010101" pitchFamily="18" charset="-127"/>
              </a:rPr>
              <a:t>Race Against The Machine</a:t>
            </a:r>
          </a:p>
        </p:txBody>
      </p:sp>
      <p:sp>
        <p:nvSpPr>
          <p:cNvPr id="4" name="Line 3"/>
          <p:cNvSpPr>
            <a:spLocks noChangeShapeType="1"/>
          </p:cNvSpPr>
          <p:nvPr/>
        </p:nvSpPr>
        <p:spPr bwMode="auto">
          <a:xfrm flipV="1">
            <a:off x="467544" y="1268760"/>
            <a:ext cx="7993062" cy="0"/>
          </a:xfrm>
          <a:prstGeom prst="line">
            <a:avLst/>
          </a:prstGeom>
          <a:noFill/>
          <a:ln w="57150" cmpd="thinThick">
            <a:solidFill>
              <a:srgbClr val="00AE00"/>
            </a:solidFill>
            <a:round/>
            <a:headEnd/>
            <a:tailEnd/>
          </a:ln>
          <a:effectLst/>
        </p:spPr>
        <p:txBody>
          <a:bodyPr wrap="none" anchor="ctr"/>
          <a:lstStyle/>
          <a:p>
            <a:pPr>
              <a:defRPr/>
            </a:pPr>
            <a:endParaRPr lang="ko-KR" altLang="en-US">
              <a:solidFill>
                <a:srgbClr val="000000"/>
              </a:solidFill>
              <a:effectLst>
                <a:outerShdw blurRad="38100" dist="38100" dir="2700000" algn="tl">
                  <a:srgbClr val="000000">
                    <a:alpha val="43137"/>
                  </a:srgbClr>
                </a:outerShdw>
              </a:effectLst>
            </a:endParaRPr>
          </a:p>
        </p:txBody>
      </p:sp>
      <p:pic>
        <p:nvPicPr>
          <p:cNvPr id="2" name="그림 1"/>
          <p:cNvPicPr>
            <a:picLocks noChangeAspect="1"/>
          </p:cNvPicPr>
          <p:nvPr/>
        </p:nvPicPr>
        <p:blipFill>
          <a:blip r:embed="rId2"/>
          <a:stretch>
            <a:fillRect/>
          </a:stretch>
        </p:blipFill>
        <p:spPr>
          <a:xfrm>
            <a:off x="467544" y="2564904"/>
            <a:ext cx="7993062" cy="4133349"/>
          </a:xfrm>
          <a:prstGeom prst="rect">
            <a:avLst/>
          </a:prstGeom>
        </p:spPr>
      </p:pic>
    </p:spTree>
    <p:extLst>
      <p:ext uri="{BB962C8B-B14F-4D97-AF65-F5344CB8AC3E}">
        <p14:creationId xmlns:p14="http://schemas.microsoft.com/office/powerpoint/2010/main" val="700339191"/>
      </p:ext>
    </p:extLst>
  </p:cSld>
  <p:clrMapOvr>
    <a:masterClrMapping/>
  </p:clrMapOvr>
  <p:transition>
    <p:wipe dir="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1938" name="Rectangle 2"/>
          <p:cNvSpPr>
            <a:spLocks noGrp="1" noChangeArrowheads="1"/>
          </p:cNvSpPr>
          <p:nvPr>
            <p:ph type="subTitle" idx="4294967295"/>
          </p:nvPr>
        </p:nvSpPr>
        <p:spPr>
          <a:xfrm>
            <a:off x="395288" y="782940"/>
            <a:ext cx="8424862" cy="1080809"/>
          </a:xfrm>
        </p:spPr>
        <p:txBody>
          <a:bodyPr/>
          <a:lstStyle/>
          <a:p>
            <a:pPr marL="0" indent="0">
              <a:lnSpc>
                <a:spcPct val="100000"/>
              </a:lnSpc>
              <a:buClr>
                <a:srgbClr val="9966FF"/>
              </a:buClr>
              <a:buNone/>
              <a:defRPr/>
            </a:pPr>
            <a:r>
              <a:rPr lang="en-US" altLang="ko-KR" dirty="0">
                <a:solidFill>
                  <a:srgbClr val="0000FF"/>
                </a:solidFill>
                <a:effectLst>
                  <a:outerShdw blurRad="38100" dist="38100" dir="2700000" algn="tl">
                    <a:srgbClr val="C0C0C0"/>
                  </a:outerShdw>
                </a:effectLst>
                <a:latin typeface="Times New Roman" pitchFamily="18" charset="0"/>
                <a:ea typeface="바탕체" pitchFamily="17" charset="-127"/>
              </a:rPr>
              <a:t>The Digitization of the Economy</a:t>
            </a:r>
          </a:p>
          <a:p>
            <a:pPr>
              <a:lnSpc>
                <a:spcPct val="100000"/>
              </a:lnSpc>
              <a:buClr>
                <a:srgbClr val="9966FF"/>
              </a:buClr>
              <a:defRPr/>
            </a:pPr>
            <a:r>
              <a:rPr lang="en-US" altLang="ko-KR" dirty="0">
                <a:effectLst>
                  <a:outerShdw blurRad="38100" dist="38100" dir="2700000" algn="tl">
                    <a:srgbClr val="C0C0C0"/>
                  </a:outerShdw>
                </a:effectLst>
                <a:latin typeface="Times New Roman" pitchFamily="18" charset="0"/>
                <a:ea typeface="바탕체" pitchFamily="17" charset="-127"/>
              </a:rPr>
              <a:t>IT Investment</a:t>
            </a:r>
          </a:p>
        </p:txBody>
      </p:sp>
      <p:sp>
        <p:nvSpPr>
          <p:cNvPr id="5" name="Rectangle 4"/>
          <p:cNvSpPr>
            <a:spLocks noChangeArrowheads="1"/>
          </p:cNvSpPr>
          <p:nvPr/>
        </p:nvSpPr>
        <p:spPr bwMode="auto">
          <a:xfrm>
            <a:off x="467544" y="188640"/>
            <a:ext cx="7993062" cy="504354"/>
          </a:xfrm>
          <a:prstGeom prst="rect">
            <a:avLst/>
          </a:prstGeom>
          <a:noFill/>
          <a:ln w="57150" cmpd="thinThick">
            <a:solidFill>
              <a:srgbClr val="FF9933"/>
            </a:solidFill>
            <a:miter lim="800000"/>
            <a:headEnd/>
            <a:tailEnd/>
          </a:ln>
          <a:effectLst/>
        </p:spPr>
        <p:txBody>
          <a:bodyPr wrap="none" anchor="ctr"/>
          <a:lstStyle/>
          <a:p>
            <a:pPr eaLnBrk="1" latinLnBrk="1" hangingPunct="1">
              <a:spcBef>
                <a:spcPct val="0"/>
              </a:spcBef>
              <a:defRPr/>
            </a:pPr>
            <a:r>
              <a:rPr lang="ko-KR" altLang="en-US" dirty="0">
                <a:solidFill>
                  <a:srgbClr val="000000"/>
                </a:solidFill>
                <a:effectLst>
                  <a:outerShdw blurRad="38100" dist="38100" dir="2700000" algn="tl">
                    <a:srgbClr val="C0C0C0"/>
                  </a:outerShdw>
                </a:effectLst>
                <a:latin typeface="함초롬바탕" panose="02030604000101010101" pitchFamily="18" charset="-127"/>
                <a:ea typeface="함초롬바탕" panose="02030604000101010101" pitchFamily="18" charset="-127"/>
                <a:cs typeface="함초롬바탕" panose="02030604000101010101" pitchFamily="18" charset="-127"/>
              </a:rPr>
              <a:t> </a:t>
            </a:r>
            <a:r>
              <a:rPr lang="en-US" altLang="ko-KR" dirty="0">
                <a:solidFill>
                  <a:srgbClr val="000000"/>
                </a:solidFill>
                <a:effectLst>
                  <a:outerShdw blurRad="38100" dist="38100" dir="2700000" algn="tl">
                    <a:srgbClr val="C0C0C0"/>
                  </a:outerShdw>
                </a:effectLst>
                <a:latin typeface="함초롬바탕" panose="02030604000101010101" pitchFamily="18" charset="-127"/>
                <a:ea typeface="함초롬바탕" panose="02030604000101010101" pitchFamily="18" charset="-127"/>
                <a:cs typeface="함초롬바탕" panose="02030604000101010101" pitchFamily="18" charset="-127"/>
              </a:rPr>
              <a:t>Race Against The Machine</a:t>
            </a:r>
          </a:p>
        </p:txBody>
      </p:sp>
      <p:sp>
        <p:nvSpPr>
          <p:cNvPr id="4" name="Line 3"/>
          <p:cNvSpPr>
            <a:spLocks noChangeShapeType="1"/>
          </p:cNvSpPr>
          <p:nvPr/>
        </p:nvSpPr>
        <p:spPr bwMode="auto">
          <a:xfrm flipV="1">
            <a:off x="467544" y="1268760"/>
            <a:ext cx="7993062" cy="0"/>
          </a:xfrm>
          <a:prstGeom prst="line">
            <a:avLst/>
          </a:prstGeom>
          <a:noFill/>
          <a:ln w="57150" cmpd="thinThick">
            <a:solidFill>
              <a:srgbClr val="00AE00"/>
            </a:solidFill>
            <a:round/>
            <a:headEnd/>
            <a:tailEnd/>
          </a:ln>
          <a:effectLst/>
        </p:spPr>
        <p:txBody>
          <a:bodyPr wrap="none" anchor="ctr"/>
          <a:lstStyle/>
          <a:p>
            <a:pPr>
              <a:defRPr/>
            </a:pPr>
            <a:endParaRPr lang="ko-KR" altLang="en-US">
              <a:solidFill>
                <a:srgbClr val="000000"/>
              </a:solidFill>
              <a:effectLst>
                <a:outerShdw blurRad="38100" dist="38100" dir="2700000" algn="tl">
                  <a:srgbClr val="000000">
                    <a:alpha val="43137"/>
                  </a:srgbClr>
                </a:outerShdw>
              </a:effectLst>
            </a:endParaRPr>
          </a:p>
        </p:txBody>
      </p:sp>
      <p:pic>
        <p:nvPicPr>
          <p:cNvPr id="3" name="그림 2"/>
          <p:cNvPicPr>
            <a:picLocks noChangeAspect="1"/>
          </p:cNvPicPr>
          <p:nvPr/>
        </p:nvPicPr>
        <p:blipFill>
          <a:blip r:embed="rId2"/>
          <a:stretch>
            <a:fillRect/>
          </a:stretch>
        </p:blipFill>
        <p:spPr>
          <a:xfrm>
            <a:off x="467544" y="1844824"/>
            <a:ext cx="7993062" cy="4941295"/>
          </a:xfrm>
          <a:prstGeom prst="rect">
            <a:avLst/>
          </a:prstGeom>
        </p:spPr>
      </p:pic>
    </p:spTree>
    <p:extLst>
      <p:ext uri="{BB962C8B-B14F-4D97-AF65-F5344CB8AC3E}">
        <p14:creationId xmlns:p14="http://schemas.microsoft.com/office/powerpoint/2010/main" val="242913930"/>
      </p:ext>
    </p:extLst>
  </p:cSld>
  <p:clrMapOvr>
    <a:masterClrMapping/>
  </p:clrMapOvr>
  <p:transition>
    <p:wipe dir="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1938" name="Rectangle 2"/>
          <p:cNvSpPr>
            <a:spLocks noGrp="1" noChangeArrowheads="1"/>
          </p:cNvSpPr>
          <p:nvPr>
            <p:ph type="subTitle" idx="4294967295"/>
          </p:nvPr>
        </p:nvSpPr>
        <p:spPr>
          <a:xfrm>
            <a:off x="395288" y="782940"/>
            <a:ext cx="8424862" cy="1080809"/>
          </a:xfrm>
        </p:spPr>
        <p:txBody>
          <a:bodyPr/>
          <a:lstStyle/>
          <a:p>
            <a:pPr marL="0" indent="0">
              <a:lnSpc>
                <a:spcPct val="100000"/>
              </a:lnSpc>
              <a:buClr>
                <a:srgbClr val="9966FF"/>
              </a:buClr>
              <a:buNone/>
              <a:defRPr/>
            </a:pPr>
            <a:r>
              <a:rPr lang="en-US" altLang="ko-KR" dirty="0">
                <a:solidFill>
                  <a:srgbClr val="0000FF"/>
                </a:solidFill>
                <a:effectLst>
                  <a:outerShdw blurRad="38100" dist="38100" dir="2700000" algn="tl">
                    <a:srgbClr val="C0C0C0"/>
                  </a:outerShdw>
                </a:effectLst>
                <a:latin typeface="Times New Roman" pitchFamily="18" charset="0"/>
                <a:ea typeface="바탕체" pitchFamily="17" charset="-127"/>
              </a:rPr>
              <a:t>Economic Consequences of Rapid Digitization </a:t>
            </a:r>
          </a:p>
          <a:p>
            <a:pPr>
              <a:lnSpc>
                <a:spcPct val="100000"/>
              </a:lnSpc>
              <a:buClr>
                <a:srgbClr val="9966FF"/>
              </a:buClr>
              <a:defRPr/>
            </a:pPr>
            <a:r>
              <a:rPr lang="en-US" altLang="ko-KR" dirty="0">
                <a:effectLst>
                  <a:outerShdw blurRad="38100" dist="38100" dir="2700000" algn="tl">
                    <a:srgbClr val="C0C0C0"/>
                  </a:outerShdw>
                </a:effectLst>
                <a:latin typeface="Times New Roman" pitchFamily="18" charset="0"/>
                <a:ea typeface="바탕체" pitchFamily="17" charset="-127"/>
              </a:rPr>
              <a:t>The Hard Truth</a:t>
            </a:r>
          </a:p>
        </p:txBody>
      </p:sp>
      <p:sp>
        <p:nvSpPr>
          <p:cNvPr id="5" name="Rectangle 4"/>
          <p:cNvSpPr>
            <a:spLocks noChangeArrowheads="1"/>
          </p:cNvSpPr>
          <p:nvPr/>
        </p:nvSpPr>
        <p:spPr bwMode="auto">
          <a:xfrm>
            <a:off x="467544" y="188640"/>
            <a:ext cx="7993062" cy="504354"/>
          </a:xfrm>
          <a:prstGeom prst="rect">
            <a:avLst/>
          </a:prstGeom>
          <a:noFill/>
          <a:ln w="57150" cmpd="thinThick">
            <a:solidFill>
              <a:srgbClr val="FF9933"/>
            </a:solidFill>
            <a:miter lim="800000"/>
            <a:headEnd/>
            <a:tailEnd/>
          </a:ln>
          <a:effectLst/>
        </p:spPr>
        <p:txBody>
          <a:bodyPr wrap="none" anchor="ctr"/>
          <a:lstStyle/>
          <a:p>
            <a:pPr eaLnBrk="1" latinLnBrk="1" hangingPunct="1">
              <a:spcBef>
                <a:spcPct val="0"/>
              </a:spcBef>
              <a:defRPr/>
            </a:pPr>
            <a:r>
              <a:rPr lang="ko-KR" altLang="en-US" dirty="0">
                <a:solidFill>
                  <a:srgbClr val="000000"/>
                </a:solidFill>
                <a:effectLst>
                  <a:outerShdw blurRad="38100" dist="38100" dir="2700000" algn="tl">
                    <a:srgbClr val="C0C0C0"/>
                  </a:outerShdw>
                </a:effectLst>
                <a:latin typeface="함초롬바탕" panose="02030604000101010101" pitchFamily="18" charset="-127"/>
                <a:ea typeface="함초롬바탕" panose="02030604000101010101" pitchFamily="18" charset="-127"/>
                <a:cs typeface="함초롬바탕" panose="02030604000101010101" pitchFamily="18" charset="-127"/>
              </a:rPr>
              <a:t> </a:t>
            </a:r>
            <a:r>
              <a:rPr lang="en-US" altLang="ko-KR" dirty="0">
                <a:solidFill>
                  <a:srgbClr val="000000"/>
                </a:solidFill>
                <a:effectLst>
                  <a:outerShdw blurRad="38100" dist="38100" dir="2700000" algn="tl">
                    <a:srgbClr val="C0C0C0"/>
                  </a:outerShdw>
                </a:effectLst>
                <a:latin typeface="함초롬바탕" panose="02030604000101010101" pitchFamily="18" charset="-127"/>
                <a:ea typeface="함초롬바탕" panose="02030604000101010101" pitchFamily="18" charset="-127"/>
                <a:cs typeface="함초롬바탕" panose="02030604000101010101" pitchFamily="18" charset="-127"/>
              </a:rPr>
              <a:t>Race Against The Machine</a:t>
            </a:r>
          </a:p>
        </p:txBody>
      </p:sp>
      <p:sp>
        <p:nvSpPr>
          <p:cNvPr id="4" name="Line 3"/>
          <p:cNvSpPr>
            <a:spLocks noChangeShapeType="1"/>
          </p:cNvSpPr>
          <p:nvPr/>
        </p:nvSpPr>
        <p:spPr bwMode="auto">
          <a:xfrm flipV="1">
            <a:off x="467544" y="1268760"/>
            <a:ext cx="7993062" cy="0"/>
          </a:xfrm>
          <a:prstGeom prst="line">
            <a:avLst/>
          </a:prstGeom>
          <a:noFill/>
          <a:ln w="57150" cmpd="thinThick">
            <a:solidFill>
              <a:srgbClr val="00AE00"/>
            </a:solidFill>
            <a:round/>
            <a:headEnd/>
            <a:tailEnd/>
          </a:ln>
          <a:effectLst/>
        </p:spPr>
        <p:txBody>
          <a:bodyPr wrap="none" anchor="ctr"/>
          <a:lstStyle/>
          <a:p>
            <a:pPr>
              <a:defRPr/>
            </a:pPr>
            <a:endParaRPr lang="ko-KR" altLang="en-US">
              <a:solidFill>
                <a:srgbClr val="000000"/>
              </a:solidFill>
              <a:effectLst>
                <a:outerShdw blurRad="38100" dist="38100" dir="2700000" algn="tl">
                  <a:srgbClr val="000000">
                    <a:alpha val="43137"/>
                  </a:srgbClr>
                </a:outerShdw>
              </a:effectLst>
            </a:endParaRPr>
          </a:p>
        </p:txBody>
      </p:sp>
      <p:pic>
        <p:nvPicPr>
          <p:cNvPr id="2" name="그림 1"/>
          <p:cNvPicPr>
            <a:picLocks noChangeAspect="1"/>
          </p:cNvPicPr>
          <p:nvPr/>
        </p:nvPicPr>
        <p:blipFill>
          <a:blip r:embed="rId2"/>
          <a:stretch>
            <a:fillRect/>
          </a:stretch>
        </p:blipFill>
        <p:spPr>
          <a:xfrm>
            <a:off x="467543" y="2276872"/>
            <a:ext cx="7993063" cy="3345271"/>
          </a:xfrm>
          <a:prstGeom prst="rect">
            <a:avLst/>
          </a:prstGeom>
        </p:spPr>
      </p:pic>
    </p:spTree>
    <p:extLst>
      <p:ext uri="{BB962C8B-B14F-4D97-AF65-F5344CB8AC3E}">
        <p14:creationId xmlns:p14="http://schemas.microsoft.com/office/powerpoint/2010/main" val="288008563"/>
      </p:ext>
    </p:extLst>
  </p:cSld>
  <p:clrMapOvr>
    <a:masterClrMapping/>
  </p:clrMapOvr>
  <p:transition>
    <p:wipe dir="r"/>
  </p:transition>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4620" rIns="0" bIns="0" rtlCol="0">
            <a:spAutoFit/>
          </a:bodyPr>
          <a:lstStyle/>
          <a:p>
            <a:pPr algn="ctr">
              <a:lnSpc>
                <a:spcPct val="100000"/>
              </a:lnSpc>
              <a:spcBef>
                <a:spcPts val="100"/>
              </a:spcBef>
            </a:pPr>
            <a:r>
              <a:rPr spc="-55" dirty="0"/>
              <a:t>FinTech</a:t>
            </a:r>
          </a:p>
          <a:p>
            <a:pPr algn="ctr">
              <a:lnSpc>
                <a:spcPct val="100000"/>
              </a:lnSpc>
              <a:spcBef>
                <a:spcPts val="50"/>
              </a:spcBef>
            </a:pPr>
            <a:r>
              <a:rPr sz="2000" spc="-15" dirty="0"/>
              <a:t>UBS’s </a:t>
            </a:r>
            <a:r>
              <a:rPr sz="2000" dirty="0"/>
              <a:t>trading </a:t>
            </a:r>
            <a:r>
              <a:rPr sz="2000" spc="-30" dirty="0"/>
              <a:t>floor, </a:t>
            </a:r>
            <a:r>
              <a:rPr sz="2000" dirty="0"/>
              <a:t>Stamford, Ct.,</a:t>
            </a:r>
            <a:r>
              <a:rPr sz="2000" spc="-150" dirty="0"/>
              <a:t> </a:t>
            </a:r>
            <a:r>
              <a:rPr sz="2000" dirty="0"/>
              <a:t>USA</a:t>
            </a:r>
            <a:endParaRPr sz="2000"/>
          </a:p>
        </p:txBody>
      </p:sp>
      <p:sp>
        <p:nvSpPr>
          <p:cNvPr id="3" name="object 3"/>
          <p:cNvSpPr/>
          <p:nvPr/>
        </p:nvSpPr>
        <p:spPr>
          <a:xfrm>
            <a:off x="457200" y="1600200"/>
            <a:ext cx="4038600" cy="2680716"/>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
              <a:cs typeface="+mn-cs"/>
            </a:endParaRPr>
          </a:p>
        </p:txBody>
      </p:sp>
      <p:sp>
        <p:nvSpPr>
          <p:cNvPr id="4" name="object 4"/>
          <p:cNvSpPr/>
          <p:nvPr/>
        </p:nvSpPr>
        <p:spPr>
          <a:xfrm>
            <a:off x="4648200" y="1600200"/>
            <a:ext cx="4038600" cy="2692908"/>
          </a:xfrm>
          <a:prstGeom prst="rect">
            <a:avLst/>
          </a:prstGeom>
          <a:blipFill>
            <a:blip r:embed="rId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
              <a:cs typeface="+mn-cs"/>
            </a:endParaRPr>
          </a:p>
        </p:txBody>
      </p:sp>
      <p:sp>
        <p:nvSpPr>
          <p:cNvPr id="5" name="object 5"/>
          <p:cNvSpPr txBox="1"/>
          <p:nvPr/>
        </p:nvSpPr>
        <p:spPr>
          <a:xfrm>
            <a:off x="2136139" y="4441952"/>
            <a:ext cx="635000" cy="39116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2400" b="0" i="0" u="none" strike="noStrike" kern="1200" cap="none" spc="0" normalizeH="0" baseline="0" noProof="0" dirty="0">
                <a:ln>
                  <a:noFill/>
                </a:ln>
                <a:solidFill>
                  <a:prstClr val="black"/>
                </a:solidFill>
                <a:effectLst/>
                <a:uLnTx/>
                <a:uFillTx/>
                <a:latin typeface="Times New Roman"/>
                <a:ea typeface=""/>
                <a:cs typeface="Times New Roman"/>
              </a:rPr>
              <a:t>2005</a:t>
            </a:r>
            <a:endParaRPr kumimoji="0" sz="2400" b="0" i="0" u="none" strike="noStrike" kern="1200" cap="none" spc="0" normalizeH="0" baseline="0" noProof="0">
              <a:ln>
                <a:noFill/>
              </a:ln>
              <a:solidFill>
                <a:prstClr val="black"/>
              </a:solidFill>
              <a:effectLst/>
              <a:uLnTx/>
              <a:uFillTx/>
              <a:latin typeface="Times New Roman"/>
              <a:ea typeface=""/>
              <a:cs typeface="Times New Roman"/>
            </a:endParaRPr>
          </a:p>
        </p:txBody>
      </p:sp>
      <p:sp>
        <p:nvSpPr>
          <p:cNvPr id="6" name="object 6"/>
          <p:cNvSpPr txBox="1"/>
          <p:nvPr/>
        </p:nvSpPr>
        <p:spPr>
          <a:xfrm>
            <a:off x="6327140" y="4441952"/>
            <a:ext cx="635000" cy="39116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2400" b="0" i="0" u="none" strike="noStrike" kern="1200" cap="none" spc="0" normalizeH="0" baseline="0" noProof="0" dirty="0">
                <a:ln>
                  <a:noFill/>
                </a:ln>
                <a:solidFill>
                  <a:prstClr val="black"/>
                </a:solidFill>
                <a:effectLst/>
                <a:uLnTx/>
                <a:uFillTx/>
                <a:latin typeface="Times New Roman"/>
                <a:ea typeface=""/>
                <a:cs typeface="Times New Roman"/>
              </a:rPr>
              <a:t>2016</a:t>
            </a:r>
            <a:endParaRPr kumimoji="0" sz="2400" b="0" i="0" u="none" strike="noStrike" kern="1200" cap="none" spc="0" normalizeH="0" baseline="0" noProof="0">
              <a:ln>
                <a:noFill/>
              </a:ln>
              <a:solidFill>
                <a:prstClr val="black"/>
              </a:solidFill>
              <a:effectLst/>
              <a:uLnTx/>
              <a:uFillTx/>
              <a:latin typeface="Times New Roman"/>
              <a:ea typeface=""/>
              <a:cs typeface="Times New Roman"/>
            </a:endParaRPr>
          </a:p>
        </p:txBody>
      </p:sp>
      <p:sp>
        <p:nvSpPr>
          <p:cNvPr id="7" name="직사각형 6"/>
          <p:cNvSpPr/>
          <p:nvPr/>
        </p:nvSpPr>
        <p:spPr>
          <a:xfrm>
            <a:off x="2195736" y="6309320"/>
            <a:ext cx="6552728" cy="461665"/>
          </a:xfrm>
          <a:prstGeom prst="rect">
            <a:avLst/>
          </a:prstGeom>
        </p:spPr>
        <p:txBody>
          <a:bodyPr wrap="square">
            <a:spAutoFit/>
          </a:bodyPr>
          <a:lstStyle/>
          <a:p>
            <a:pPr marL="0" marR="0" lvl="0" indent="0" algn="l" defTabSz="914400" rtl="0" eaLnBrk="0" fontAlgn="base" latinLnBrk="0" hangingPunct="0">
              <a:lnSpc>
                <a:spcPct val="100000"/>
              </a:lnSpc>
              <a:spcBef>
                <a:spcPct val="30000"/>
              </a:spcBef>
              <a:spcAft>
                <a:spcPct val="0"/>
              </a:spcAft>
              <a:buClr>
                <a:srgbClr val="9966FF"/>
              </a:buClr>
              <a:buSzTx/>
              <a:buFontTx/>
              <a:buNone/>
              <a:tabLst/>
              <a:defRPr/>
            </a:pPr>
            <a:r>
              <a:rPr kumimoji="0" lang="ko-KR" altLang="en-US" sz="1200" b="1" i="0" u="none" strike="noStrike" kern="1200" cap="none" spc="0" normalizeH="0" baseline="0" noProof="0" dirty="0">
                <a:ln>
                  <a:noFill/>
                </a:ln>
                <a:solidFill>
                  <a:srgbClr val="00B050"/>
                </a:solidFill>
                <a:effectLst>
                  <a:outerShdw blurRad="38100" dist="38100" dir="2700000" algn="tl">
                    <a:srgbClr val="C0C0C0"/>
                  </a:outerShdw>
                </a:effectLst>
                <a:uLnTx/>
                <a:uFillTx/>
                <a:latin typeface="Times New Roman" pitchFamily="18" charset="0"/>
                <a:ea typeface="바탕체" pitchFamily="17" charset="-127"/>
                <a:cs typeface="+mn-cs"/>
              </a:rPr>
              <a:t>출처</a:t>
            </a:r>
            <a:r>
              <a:rPr kumimoji="0" lang="en-US" altLang="ko-KR" sz="1200" b="1" i="0" u="none" strike="noStrike" kern="1200" cap="none" spc="0" normalizeH="0" baseline="0" noProof="0" dirty="0">
                <a:ln>
                  <a:noFill/>
                </a:ln>
                <a:solidFill>
                  <a:srgbClr val="00B050"/>
                </a:solidFill>
                <a:effectLst>
                  <a:outerShdw blurRad="38100" dist="38100" dir="2700000" algn="tl">
                    <a:srgbClr val="C0C0C0"/>
                  </a:outerShdw>
                </a:effectLst>
                <a:uLnTx/>
                <a:uFillTx/>
                <a:latin typeface="Times New Roman" pitchFamily="18" charset="0"/>
                <a:ea typeface="바탕체" pitchFamily="17" charset="-127"/>
                <a:cs typeface="+mn-cs"/>
              </a:rPr>
              <a:t>:</a:t>
            </a:r>
            <a:r>
              <a:rPr kumimoji="0" lang="ko-KR" altLang="en-US" sz="1200" b="1" i="0" u="none" strike="noStrike" kern="1200" cap="none" spc="0" normalizeH="0" baseline="0" noProof="0" dirty="0">
                <a:ln>
                  <a:noFill/>
                </a:ln>
                <a:solidFill>
                  <a:srgbClr val="00B050"/>
                </a:solidFill>
                <a:effectLst>
                  <a:outerShdw blurRad="38100" dist="38100" dir="2700000" algn="tl">
                    <a:srgbClr val="C0C0C0"/>
                  </a:outerShdw>
                </a:effectLst>
                <a:uLnTx/>
                <a:uFillTx/>
                <a:latin typeface="Times New Roman" pitchFamily="18" charset="0"/>
                <a:ea typeface="바탕체" pitchFamily="17" charset="-127"/>
                <a:cs typeface="+mn-cs"/>
              </a:rPr>
              <a:t> </a:t>
            </a:r>
            <a:r>
              <a:rPr kumimoji="0" lang="en-US" altLang="ko-KR" sz="1200" b="1" i="0" u="none" strike="noStrike" kern="1200" cap="none" spc="0" normalizeH="0" baseline="0" noProof="0" dirty="0" err="1">
                <a:ln>
                  <a:noFill/>
                </a:ln>
                <a:solidFill>
                  <a:srgbClr val="00B050"/>
                </a:solidFill>
                <a:effectLst>
                  <a:outerShdw blurRad="38100" dist="38100" dir="2700000" algn="tl">
                    <a:srgbClr val="C0C0C0"/>
                  </a:outerShdw>
                </a:effectLst>
                <a:uLnTx/>
                <a:uFillTx/>
                <a:latin typeface="Times New Roman" pitchFamily="18" charset="0"/>
                <a:ea typeface="바탕체" pitchFamily="17" charset="-127"/>
                <a:cs typeface="+mn-cs"/>
              </a:rPr>
              <a:t>Yermack</a:t>
            </a:r>
            <a:r>
              <a:rPr kumimoji="0" lang="en-US" altLang="ko-KR" sz="1200" b="1" i="0" u="none" strike="noStrike" kern="1200" cap="none" spc="0" normalizeH="0" baseline="0" noProof="0" dirty="0">
                <a:ln>
                  <a:noFill/>
                </a:ln>
                <a:solidFill>
                  <a:srgbClr val="00B050"/>
                </a:solidFill>
                <a:effectLst>
                  <a:outerShdw blurRad="38100" dist="38100" dir="2700000" algn="tl">
                    <a:srgbClr val="C0C0C0"/>
                  </a:outerShdw>
                </a:effectLst>
                <a:uLnTx/>
                <a:uFillTx/>
                <a:latin typeface="Times New Roman" pitchFamily="18" charset="0"/>
                <a:ea typeface="바탕체" pitchFamily="17" charset="-127"/>
                <a:cs typeface="+mn-cs"/>
              </a:rPr>
              <a:t>,</a:t>
            </a:r>
            <a:r>
              <a:rPr kumimoji="0" lang="ko-KR" altLang="en-US" sz="1200" b="1" i="0" u="none" strike="noStrike" kern="1200" cap="none" spc="0" normalizeH="0" baseline="0" noProof="0" dirty="0">
                <a:ln>
                  <a:noFill/>
                </a:ln>
                <a:solidFill>
                  <a:srgbClr val="00B050"/>
                </a:solidFill>
                <a:effectLst>
                  <a:outerShdw blurRad="38100" dist="38100" dir="2700000" algn="tl">
                    <a:srgbClr val="C0C0C0"/>
                  </a:outerShdw>
                </a:effectLst>
                <a:uLnTx/>
                <a:uFillTx/>
                <a:latin typeface="Times New Roman" pitchFamily="18" charset="0"/>
                <a:ea typeface="바탕체" pitchFamily="17" charset="-127"/>
                <a:cs typeface="+mn-cs"/>
              </a:rPr>
              <a:t> </a:t>
            </a:r>
            <a:r>
              <a:rPr kumimoji="0" lang="en-US" altLang="ko-KR" sz="1200" b="1" i="0" u="none" strike="noStrike" kern="1200" cap="none" spc="0" normalizeH="0" baseline="0" noProof="0" dirty="0">
                <a:ln>
                  <a:noFill/>
                </a:ln>
                <a:solidFill>
                  <a:srgbClr val="00B050"/>
                </a:solidFill>
                <a:effectLst>
                  <a:outerShdw blurRad="38100" dist="38100" dir="2700000" algn="tl">
                    <a:srgbClr val="C0C0C0"/>
                  </a:outerShdw>
                </a:effectLst>
                <a:uLnTx/>
                <a:uFillTx/>
                <a:latin typeface="Times New Roman" pitchFamily="18" charset="0"/>
                <a:ea typeface="바탕체" pitchFamily="17" charset="-127"/>
                <a:cs typeface="+mn-cs"/>
              </a:rPr>
              <a:t>D. “</a:t>
            </a:r>
            <a:r>
              <a:rPr kumimoji="0" lang="en-US" altLang="ko-KR" sz="1200" b="1" i="0" u="none" strike="noStrike" kern="1200" cap="none" spc="0" normalizeH="0" baseline="0" noProof="0" dirty="0" err="1">
                <a:ln>
                  <a:noFill/>
                </a:ln>
                <a:solidFill>
                  <a:srgbClr val="00B050"/>
                </a:solidFill>
                <a:effectLst>
                  <a:outerShdw blurRad="38100" dist="38100" dir="2700000" algn="tl">
                    <a:srgbClr val="C0C0C0"/>
                  </a:outerShdw>
                </a:effectLst>
                <a:uLnTx/>
                <a:uFillTx/>
                <a:latin typeface="Times New Roman" pitchFamily="18" charset="0"/>
                <a:ea typeface="바탕체" pitchFamily="17" charset="-127"/>
                <a:cs typeface="+mn-cs"/>
              </a:rPr>
              <a:t>Blockchain</a:t>
            </a:r>
            <a:r>
              <a:rPr kumimoji="0" lang="en-US" altLang="ko-KR" sz="1200" b="1" i="0" u="none" strike="noStrike" kern="1200" cap="none" spc="0" normalizeH="0" baseline="0" noProof="0" dirty="0">
                <a:ln>
                  <a:noFill/>
                </a:ln>
                <a:solidFill>
                  <a:srgbClr val="00B050"/>
                </a:solidFill>
                <a:effectLst>
                  <a:outerShdw blurRad="38100" dist="38100" dir="2700000" algn="tl">
                    <a:srgbClr val="C0C0C0"/>
                  </a:outerShdw>
                </a:effectLst>
                <a:uLnTx/>
                <a:uFillTx/>
                <a:latin typeface="Times New Roman" pitchFamily="18" charset="0"/>
                <a:ea typeface="바탕체" pitchFamily="17" charset="-127"/>
                <a:cs typeface="+mn-cs"/>
              </a:rPr>
              <a:t> and the Future of Finance -what problems do </a:t>
            </a:r>
            <a:r>
              <a:rPr kumimoji="0" lang="en-US" altLang="ko-KR" sz="1200" b="1" i="0" u="none" strike="noStrike" kern="1200" cap="none" spc="0" normalizeH="0" baseline="0" noProof="0" dirty="0" err="1">
                <a:ln>
                  <a:noFill/>
                </a:ln>
                <a:solidFill>
                  <a:srgbClr val="00B050"/>
                </a:solidFill>
                <a:effectLst>
                  <a:outerShdw blurRad="38100" dist="38100" dir="2700000" algn="tl">
                    <a:srgbClr val="C0C0C0"/>
                  </a:outerShdw>
                </a:effectLst>
                <a:uLnTx/>
                <a:uFillTx/>
                <a:latin typeface="Times New Roman" pitchFamily="18" charset="0"/>
                <a:ea typeface="바탕체" pitchFamily="17" charset="-127"/>
                <a:cs typeface="+mn-cs"/>
              </a:rPr>
              <a:t>blockchains</a:t>
            </a:r>
            <a:r>
              <a:rPr kumimoji="0" lang="en-US" altLang="ko-KR" sz="1200" b="1" i="0" u="none" strike="noStrike" kern="1200" cap="none" spc="0" normalizeH="0" baseline="0" noProof="0" dirty="0">
                <a:ln>
                  <a:noFill/>
                </a:ln>
                <a:solidFill>
                  <a:srgbClr val="00B050"/>
                </a:solidFill>
                <a:effectLst>
                  <a:outerShdw blurRad="38100" dist="38100" dir="2700000" algn="tl">
                    <a:srgbClr val="C0C0C0"/>
                  </a:outerShdw>
                </a:effectLst>
                <a:uLnTx/>
                <a:uFillTx/>
                <a:latin typeface="Times New Roman" pitchFamily="18" charset="0"/>
                <a:ea typeface="바탕체" pitchFamily="17" charset="-127"/>
                <a:cs typeface="+mn-cs"/>
              </a:rPr>
              <a:t> solve?” </a:t>
            </a:r>
            <a:r>
              <a:rPr kumimoji="0" lang="en-US" altLang="ko-KR" sz="1200" b="1" i="0" u="none" strike="noStrike" kern="1200" cap="none" spc="0" normalizeH="0" baseline="0" noProof="0" dirty="0">
                <a:ln>
                  <a:noFill/>
                </a:ln>
                <a:solidFill>
                  <a:srgbClr val="00B050"/>
                </a:solidFill>
                <a:effectLst>
                  <a:outerShdw blurRad="38100" dist="38100" dir="2700000" algn="tl">
                    <a:srgbClr val="C0C0C0"/>
                  </a:outerShdw>
                </a:effectLst>
                <a:uLnTx/>
                <a:uFillTx/>
                <a:latin typeface="Times New Roman" pitchFamily="18" charset="0"/>
                <a:ea typeface="바탕체" pitchFamily="17" charset="-127"/>
                <a:cs typeface="+mn-cs"/>
                <a:hlinkClick r:id="rId4"/>
              </a:rPr>
              <a:t>https://research.chicagobooth.edu/stigler/events#lecture-2017</a:t>
            </a:r>
            <a:r>
              <a:rPr kumimoji="0" lang="ko-KR" altLang="en-US" sz="1200" b="1" i="0" u="none" strike="noStrike" kern="1200" cap="none" spc="0" normalizeH="0" baseline="0" noProof="0" dirty="0">
                <a:ln>
                  <a:noFill/>
                </a:ln>
                <a:solidFill>
                  <a:srgbClr val="00B050"/>
                </a:solidFill>
                <a:effectLst>
                  <a:outerShdw blurRad="38100" dist="38100" dir="2700000" algn="tl">
                    <a:srgbClr val="C0C0C0"/>
                  </a:outerShdw>
                </a:effectLst>
                <a:uLnTx/>
                <a:uFillTx/>
                <a:latin typeface="Times New Roman" pitchFamily="18" charset="0"/>
                <a:ea typeface="바탕체" pitchFamily="17" charset="-127"/>
                <a:cs typeface="+mn-cs"/>
              </a:rPr>
              <a:t> </a:t>
            </a:r>
            <a:endParaRPr kumimoji="0" lang="en-US" altLang="ko-KR" sz="1200" b="1" i="0" u="none" strike="noStrike" kern="1200" cap="none" spc="0" normalizeH="0" baseline="0" noProof="0" dirty="0">
              <a:ln>
                <a:noFill/>
              </a:ln>
              <a:solidFill>
                <a:srgbClr val="00B050"/>
              </a:solidFill>
              <a:effectLst>
                <a:outerShdw blurRad="38100" dist="38100" dir="2700000" algn="tl">
                  <a:srgbClr val="C0C0C0"/>
                </a:outerShdw>
              </a:effectLst>
              <a:uLnTx/>
              <a:uFillTx/>
              <a:latin typeface="Times New Roman" pitchFamily="18" charset="0"/>
              <a:ea typeface="바탕체" pitchFamily="17" charset="-127"/>
              <a:cs typeface="+mn-cs"/>
            </a:endParaRPr>
          </a:p>
        </p:txBody>
      </p:sp>
    </p:spTree>
    <p:extLst>
      <p:ext uri="{BB962C8B-B14F-4D97-AF65-F5344CB8AC3E}">
        <p14:creationId xmlns:p14="http://schemas.microsoft.com/office/powerpoint/2010/main" val="1351435833"/>
      </p:ext>
    </p:extLst>
  </p:cSld>
  <p:clrMapOvr>
    <a:masterClrMapping/>
  </p:clrMapOvr>
</p:sld>
</file>

<file path=ppt/theme/theme1.xml><?xml version="1.0" encoding="utf-8"?>
<a:theme xmlns:a="http://schemas.openxmlformats.org/drawingml/2006/main" name="lect01">
  <a:themeElements>
    <a:clrScheme name="">
      <a:dk1>
        <a:srgbClr val="000000"/>
      </a:dk1>
      <a:lt1>
        <a:srgbClr val="FFFFFF"/>
      </a:lt1>
      <a:dk2>
        <a:srgbClr val="081D58"/>
      </a:dk2>
      <a:lt2>
        <a:srgbClr val="919191"/>
      </a:lt2>
      <a:accent1>
        <a:srgbClr val="FC0128"/>
      </a:accent1>
      <a:accent2>
        <a:srgbClr val="063DE8"/>
      </a:accent2>
      <a:accent3>
        <a:srgbClr val="FFFFFF"/>
      </a:accent3>
      <a:accent4>
        <a:srgbClr val="000000"/>
      </a:accent4>
      <a:accent5>
        <a:srgbClr val="FDAAAC"/>
      </a:accent5>
      <a:accent6>
        <a:srgbClr val="0536D2"/>
      </a:accent6>
      <a:hlink>
        <a:srgbClr val="00DFCA"/>
      </a:hlink>
      <a:folHlink>
        <a:srgbClr val="EAEC5E"/>
      </a:folHlink>
    </a:clrScheme>
    <a:fontScheme name="lect01">
      <a:majorFont>
        <a:latin typeface="Arial"/>
        <a:ea typeface="굴림"/>
        <a:cs typeface=""/>
      </a:majorFont>
      <a:minorFont>
        <a:latin typeface="Arial"/>
        <a:ea typeface="굴림"/>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noFill/>
          <a:prstDash val="solid"/>
          <a:round/>
          <a:headEnd type="none" w="med" len="med"/>
          <a:tailEnd type="none" w="med" len="med"/>
        </a:ln>
        <a:effectLst/>
      </a:spPr>
      <a:bodyPr vert="horz" wrap="square" lIns="90488" tIns="44450" rIns="90488" bIns="44450" numCol="1" anchor="t" anchorCtr="0" compatLnSpc="1">
        <a:prstTxWarp prst="textNoShape">
          <a:avLst/>
        </a:prstTxWarp>
        <a:spAutoFit/>
      </a:bodyPr>
      <a:lstStyle>
        <a:defPPr marL="0" marR="0" indent="0" algn="l" defTabSz="914400" rtl="0" eaLnBrk="0" fontAlgn="base" latinLnBrk="0" hangingPunct="0">
          <a:lnSpc>
            <a:spcPct val="100000"/>
          </a:lnSpc>
          <a:spcBef>
            <a:spcPct val="30000"/>
          </a:spcBef>
          <a:spcAft>
            <a:spcPct val="0"/>
          </a:spcAft>
          <a:buClrTx/>
          <a:buSzTx/>
          <a:buFontTx/>
          <a:buNone/>
          <a:tabLst/>
          <a:defRPr kumimoji="0" lang="en-US" sz="2800" b="1" i="0" u="none" strike="noStrike" cap="none" normalizeH="0" baseline="0" smtClean="0">
            <a:ln>
              <a:noFill/>
            </a:ln>
            <a:solidFill>
              <a:schemeClr val="tx1"/>
            </a:solidFill>
            <a:effectLst>
              <a:outerShdw blurRad="38100" dist="38100" dir="2700000" algn="tl">
                <a:srgbClr val="000000">
                  <a:alpha val="43137"/>
                </a:srgbClr>
              </a:outerShdw>
            </a:effectLst>
            <a:latin typeface="바탕체" pitchFamily="17" charset="-127"/>
            <a:ea typeface="바탕체" pitchFamily="17" charset="-127"/>
          </a:defRPr>
        </a:defPPr>
      </a:lstStyle>
    </a:spDef>
    <a:lnDef>
      <a:spPr bwMode="auto">
        <a:xfrm>
          <a:off x="0" y="0"/>
          <a:ext cx="1" cy="1"/>
        </a:xfrm>
        <a:custGeom>
          <a:avLst/>
          <a:gdLst/>
          <a:ahLst/>
          <a:cxnLst/>
          <a:rect l="0" t="0" r="0" b="0"/>
          <a:pathLst/>
        </a:custGeom>
        <a:solidFill>
          <a:schemeClr val="accent1"/>
        </a:solidFill>
        <a:ln w="12700" cap="flat" cmpd="sng" algn="ctr">
          <a:noFill/>
          <a:prstDash val="solid"/>
          <a:round/>
          <a:headEnd type="none" w="med" len="med"/>
          <a:tailEnd type="none" w="med" len="med"/>
        </a:ln>
        <a:effectLst/>
      </a:spPr>
      <a:bodyPr vert="horz" wrap="square" lIns="90488" tIns="44450" rIns="90488" bIns="44450" numCol="1" anchor="t" anchorCtr="0" compatLnSpc="1">
        <a:prstTxWarp prst="textNoShape">
          <a:avLst/>
        </a:prstTxWarp>
        <a:spAutoFit/>
      </a:bodyPr>
      <a:lstStyle>
        <a:defPPr marL="0" marR="0" indent="0" algn="l" defTabSz="914400" rtl="0" eaLnBrk="0" fontAlgn="base" latinLnBrk="0" hangingPunct="0">
          <a:lnSpc>
            <a:spcPct val="100000"/>
          </a:lnSpc>
          <a:spcBef>
            <a:spcPct val="30000"/>
          </a:spcBef>
          <a:spcAft>
            <a:spcPct val="0"/>
          </a:spcAft>
          <a:buClrTx/>
          <a:buSzTx/>
          <a:buFontTx/>
          <a:buNone/>
          <a:tabLst/>
          <a:defRPr kumimoji="0" lang="en-US" sz="2800" b="1" i="0" u="none" strike="noStrike" cap="none" normalizeH="0" baseline="0" smtClean="0">
            <a:ln>
              <a:noFill/>
            </a:ln>
            <a:solidFill>
              <a:schemeClr val="tx1"/>
            </a:solidFill>
            <a:effectLst>
              <a:outerShdw blurRad="38100" dist="38100" dir="2700000" algn="tl">
                <a:srgbClr val="000000">
                  <a:alpha val="43137"/>
                </a:srgbClr>
              </a:outerShdw>
            </a:effectLst>
            <a:latin typeface="바탕체" pitchFamily="17" charset="-127"/>
            <a:ea typeface="바탕체" pitchFamily="17" charset="-127"/>
          </a:defRPr>
        </a:defPPr>
      </a:lstStyle>
    </a:lnDef>
  </a:objectDefaults>
  <a:extraClrSchemeLst>
    <a:extraClrScheme>
      <a:clrScheme name="lect0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lect0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lect0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lect0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ect0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lect0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lect0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5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00"/>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테마">
  <a:themeElements>
    <a:clrScheme name="">
      <a:dk1>
        <a:srgbClr val="000000"/>
      </a:dk1>
      <a:lt1>
        <a:srgbClr val="FFFFFF"/>
      </a:lt1>
      <a:dk2>
        <a:srgbClr val="081D58"/>
      </a:dk2>
      <a:lt2>
        <a:srgbClr val="919191"/>
      </a:lt2>
      <a:accent1>
        <a:srgbClr val="FC0128"/>
      </a:accent1>
      <a:accent2>
        <a:srgbClr val="063DE8"/>
      </a:accent2>
      <a:accent3>
        <a:srgbClr val="FFFFFF"/>
      </a:accent3>
      <a:accent4>
        <a:srgbClr val="000000"/>
      </a:accent4>
      <a:accent5>
        <a:srgbClr val="FDAAAC"/>
      </a:accent5>
      <a:accent6>
        <a:srgbClr val="0536D2"/>
      </a:accent6>
      <a:hlink>
        <a:srgbClr val="00DFCA"/>
      </a:hlink>
      <a:folHlink>
        <a:srgbClr val="EAEC5E"/>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테마">
  <a:themeElements>
    <a:clrScheme name="">
      <a:dk1>
        <a:srgbClr val="000000"/>
      </a:dk1>
      <a:lt1>
        <a:srgbClr val="FFFFFF"/>
      </a:lt1>
      <a:dk2>
        <a:srgbClr val="081D58"/>
      </a:dk2>
      <a:lt2>
        <a:srgbClr val="919191"/>
      </a:lt2>
      <a:accent1>
        <a:srgbClr val="FC0128"/>
      </a:accent1>
      <a:accent2>
        <a:srgbClr val="063DE8"/>
      </a:accent2>
      <a:accent3>
        <a:srgbClr val="FFFFFF"/>
      </a:accent3>
      <a:accent4>
        <a:srgbClr val="000000"/>
      </a:accent4>
      <a:accent5>
        <a:srgbClr val="FDAAAC"/>
      </a:accent5>
      <a:accent6>
        <a:srgbClr val="0536D2"/>
      </a:accent6>
      <a:hlink>
        <a:srgbClr val="00DFCA"/>
      </a:hlink>
      <a:folHlink>
        <a:srgbClr val="EAEC5E"/>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lect0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themeOverride>
</file>

<file path=ppt/theme/themeOverride2.xml><?xml version="1.0" encoding="utf-8"?>
<a:themeOverride xmlns:a="http://schemas.openxmlformats.org/drawingml/2006/main">
  <a:clrScheme name="lect0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themeOverride>
</file>

<file path=docProps/app.xml><?xml version="1.0" encoding="utf-8"?>
<Properties xmlns="http://schemas.openxmlformats.org/officeDocument/2006/extended-properties" xmlns:vt="http://schemas.openxmlformats.org/officeDocument/2006/docPropsVTypes">
  <Template>Ganesh:econ120:1998:lect01.ppt</Template>
  <TotalTime>39884</TotalTime>
  <Pages>13</Pages>
  <Words>596</Words>
  <Application>Microsoft Office PowerPoint</Application>
  <PresentationFormat>화면 슬라이드 쇼(4:3)</PresentationFormat>
  <Paragraphs>61</Paragraphs>
  <Slides>18</Slides>
  <Notes>0</Notes>
  <HiddenSlides>0</HiddenSlides>
  <MMClips>0</MMClips>
  <ScaleCrop>false</ScaleCrop>
  <HeadingPairs>
    <vt:vector size="6" baseType="variant">
      <vt:variant>
        <vt:lpstr>사용한 글꼴</vt:lpstr>
      </vt:variant>
      <vt:variant>
        <vt:i4>7</vt:i4>
      </vt:variant>
      <vt:variant>
        <vt:lpstr>테마</vt:lpstr>
      </vt:variant>
      <vt:variant>
        <vt:i4>2</vt:i4>
      </vt:variant>
      <vt:variant>
        <vt:lpstr>슬라이드 제목</vt:lpstr>
      </vt:variant>
      <vt:variant>
        <vt:i4>18</vt:i4>
      </vt:variant>
    </vt:vector>
  </HeadingPairs>
  <TitlesOfParts>
    <vt:vector size="27" baseType="lpstr">
      <vt:lpstr>굴림</vt:lpstr>
      <vt:lpstr>바탕체</vt:lpstr>
      <vt:lpstr>함초롬바탕</vt:lpstr>
      <vt:lpstr>Arial</vt:lpstr>
      <vt:lpstr>Calibri</vt:lpstr>
      <vt:lpstr>Cambria Math</vt:lpstr>
      <vt:lpstr>Times New Roman</vt:lpstr>
      <vt:lpstr>lect01</vt:lpstr>
      <vt:lpstr>5_Office Theme</vt:lpstr>
      <vt:lpstr>경제의 디지털화와 성장∙분배   김영식 (서울대 경제학부) </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FinTech UBS’s trading floor, Stamford, Ct., USA</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제14장</dc:title>
  <dc:creator>김영식</dc:creator>
  <cp:lastModifiedBy>User</cp:lastModifiedBy>
  <cp:revision>1544</cp:revision>
  <cp:lastPrinted>1998-07-23T13:44:48Z</cp:lastPrinted>
  <dcterms:created xsi:type="dcterms:W3CDTF">1998-07-23T11:44:49Z</dcterms:created>
  <dcterms:modified xsi:type="dcterms:W3CDTF">2022-06-06T17:52:32Z</dcterms:modified>
</cp:coreProperties>
</file>